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7" r:id="rId4"/>
    <p:sldId id="266" r:id="rId5"/>
    <p:sldId id="26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6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777\Desktop\язык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660" y="357166"/>
            <a:ext cx="8325250" cy="635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777\Desktop\язык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1233929" cy="10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658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777\Desktop\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2366" y="2285992"/>
            <a:ext cx="5910228" cy="442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777\Desktop\язык4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4248472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2542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115328" cy="8572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полиязычного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образования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58204" cy="5786478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Воспитание поликультурной, формирование компетентной личности ребенка, готового к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социокультурному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взаимодействий на государственном и других языках.</a:t>
            </a:r>
          </a:p>
          <a:p>
            <a:pPr marL="457200" indent="-457200"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Формирование человека, способного к активной жизнедеятельности в многонациональной и поликультурной среде, обладающего развитым чувством понимания и уважения других культур, умением жить в мире и согласии с людьми разных национальностей, рас и верований.</a:t>
            </a:r>
          </a:p>
          <a:p>
            <a:pPr marL="457200" indent="-45720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Задачи: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Создание условий для овладения навыками общения школьников на казахском языке как государственном, на русском -как языке межнационального общения, на английском языке –как иностранном.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Обучение школьников разнообразным способам речевого общения и развития навыков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социокультурного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взаимодействия.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777\Desktop\язык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510" y="399393"/>
            <a:ext cx="8359953" cy="626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115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реализации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полиязычия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необходимы условия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потебности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дошкольных специалистов и возможности для использования казахского языка;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Теоретическая и практическая подготовка педагогов по проблеме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полиязычного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развития детей;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Оснащение материально-дидактической среды;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Выявление эффективных технологий в приобщений детей к изучению языка;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Осознание, языковых явлений;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чувства второго языка;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Совместная работа ДО, семьи и школы по обучению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полиязычию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363272" cy="56494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Главная цель, стоящая перед учителями и учениками школы, – это развитие поликультурной личности, которая знает историю и традиции своего народа, владеет несколькими языками, стремится к саморазвитию и самосовершенствованию.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Полиязычное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образование – основа становления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полиязыковой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личности, уровень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которой во многом обуславливает позитивный характер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личностной самореализации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человека в современных условиях общественных отношений, его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профессиональную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конкурентность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397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77\Desktop\2017 полиязычие\IMG-20170210-WA0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52" y="476672"/>
            <a:ext cx="4659364" cy="349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777\Desktop\2017 полиязычие\IMG-20170210-WA0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0019" y="476672"/>
            <a:ext cx="4340725" cy="347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777\Desktop\2017 полиязычие\20160922_1208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394" y="4581128"/>
            <a:ext cx="376611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2186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77\Desktop\IMG-20171214-WA0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37" y="1196752"/>
            <a:ext cx="437345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777\Desktop\IMG-20171214-WA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77958"/>
            <a:ext cx="4392488" cy="417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3683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77\Desktop\Новая папка\IMG-20180305-WA00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00" y="116633"/>
            <a:ext cx="424847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777\Desktop\Новая папка\IMG-20180305-WA00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81028"/>
            <a:ext cx="432048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777\Desktop\Новая папка\IMG-20180305-WA00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4008445" cy="300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777\Desktop\Новая папка\IMG-20180305-WA00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8640"/>
            <a:ext cx="439248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09484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195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 Цели полиязычного образования </vt:lpstr>
      <vt:lpstr>Слайд 4</vt:lpstr>
      <vt:lpstr>Для реализации полиязычия необходимы условия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Айкын</dc:creator>
  <cp:lastModifiedBy>Булановы</cp:lastModifiedBy>
  <cp:revision>51</cp:revision>
  <dcterms:created xsi:type="dcterms:W3CDTF">2018-03-15T11:05:02Z</dcterms:created>
  <dcterms:modified xsi:type="dcterms:W3CDTF">2018-03-31T10:59:30Z</dcterms:modified>
</cp:coreProperties>
</file>