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68" r:id="rId3"/>
    <p:sldId id="285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53FE8-D436-4A71-B1C5-2A9D98215F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37312A-BE5D-4C73-937B-EF0F8CCA574B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ctr" rtl="0"/>
          <a:r>
            <a:rPr lang="kk-KZ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Потенциально-позитивные внутренние факторы</a:t>
          </a:r>
          <a:endParaRPr lang="ru-RU" sz="3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613393C-BEE3-46CC-A097-794609C6629F}" type="parTrans" cxnId="{41F9AD4B-9C9B-4566-9AC9-3F6BD0FD280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EDA20A4-CD4B-4046-AA12-D3D2A411F8EE}" type="sibTrans" cxnId="{41F9AD4B-9C9B-4566-9AC9-3F6BD0FD280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16AA57D-AEDB-4E1D-96E4-95D4DDEE8F81}">
      <dgm:prSet phldrT="[Текст]"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Достаточно высокий профессиональный уровень учителей языковых дисциплин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51C34FF-745F-4312-A1A8-7A46FC44DDFA}" type="parTrans" cxnId="{6712D57D-6DA9-4CED-933C-A9CDAB051F4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DB5D3A6-8A65-4862-87B9-D61D057FFBDE}" type="sibTrans" cxnId="{6712D57D-6DA9-4CED-933C-A9CDAB051F4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839C3D1-BFC0-4B18-A5D2-BDA8B43904DA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pPr algn="ctr" rtl="0"/>
          <a:r>
            <a: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kk-KZ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отенциально-негативные факторы</a:t>
          </a:r>
          <a:endParaRPr lang="ru-RU" sz="3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388AE8-376C-436A-892B-92F82EC6DADA}" type="parTrans" cxnId="{79C5BC7E-A337-451F-A6F0-208A99DCCA7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3A95A85-6A86-4A56-B430-23B0C5301EC2}" type="sibTrans" cxnId="{79C5BC7E-A337-451F-A6F0-208A99DCCA7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1B570F4-FF37-42AA-87EB-7A1FD8D8E2E8}">
      <dgm:prSet phldrT="[Текст]" custT="1"/>
      <dgm:spPr/>
      <dgm:t>
        <a:bodyPr/>
        <a:lstStyle/>
        <a:p>
          <a:pPr rtl="0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частое изменение ГОСО;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70343F-1E02-42E6-809E-51AEF0965D0E}" type="parTrans" cxnId="{26B0B5E5-6526-4ECC-959B-AB4C884EA7E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75ECAE7-B1D9-4A3A-8B3B-590DCDB77D37}" type="sibTrans" cxnId="{26B0B5E5-6526-4ECC-959B-AB4C884EA7E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557A3D8-55B9-45EA-B1D5-D8DBC9239209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Функционирование языковых гимназий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DDD8A6E-E84A-4F6E-A7AD-63E4D86DBBC3}" type="parTrans" cxnId="{CBD80BAD-8508-497D-A84E-BF45F02C656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6B383B0-A431-4874-B762-F97001969623}" type="sibTrans" cxnId="{CBD80BAD-8508-497D-A84E-BF45F02C656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586E77A-ABBF-4D0D-B45E-B4990176B3CC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Реализация в качестве эксперимента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билингвальных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полиязычных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образовательных программ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9A5B93C-B232-4FA3-B0BD-9EF2313716B4}" type="parTrans" cxnId="{FBE6071A-FDD2-455F-AC76-281C6AB6CF0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73B6C98-5502-48EB-A9E8-DB09A2F03BB6}" type="sibTrans" cxnId="{FBE6071A-FDD2-455F-AC76-281C6AB6CF0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2EFBF46-CAC6-4AED-AD51-9AD96F07403E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Возможность использования цифровых образовательных ресурсов (ЦОР) в рамках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learning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AE37D5A-A9BC-48F4-A495-75E5E5888BF6}" type="parTrans" cxnId="{C604048C-9508-49D5-BF0F-054D0B15A34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6EC6112-F745-49E0-87A0-4A527AE1F9F1}" type="sibTrans" cxnId="{C604048C-9508-49D5-BF0F-054D0B15A34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D2359D4-0AE6-4D8A-B1CF-37BDD9C4E99F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Функционирование различных дополнительных языковых центров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61AA2DF-8E53-463F-9CFD-6C18EB04F97A}" type="parTrans" cxnId="{7F73D06B-033B-4183-BF0E-E809FAAB47D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6A3B6F0-2719-4681-98C7-C5D64181BEF5}" type="sibTrans" cxnId="{7F73D06B-033B-4183-BF0E-E809FAAB47D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D384616-8013-46BB-B92D-41EF60718CE8}">
      <dgm:prSet phldrT="[Текст]"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Обучение казахскому и иностранному языку с дошкольного возраста;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D2D6A-BB49-4802-90A4-69B81C36B193}" type="sibTrans" cxnId="{97A14189-F514-40C8-915F-BF0CF4508E9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250BD91-DEA5-4890-B341-E98CD7248555}" type="parTrans" cxnId="{97A14189-F514-40C8-915F-BF0CF4508E9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7A5771F-DAA3-47FE-8F57-56AB56223B36}">
      <dgm:prSet custT="1"/>
      <dgm:spPr/>
      <dgm:t>
        <a:bodyPr/>
        <a:lstStyle/>
        <a:p>
          <a:pPr rtl="0"/>
          <a:r>
            <a:rPr lang="kk-KZ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несовершенство</a:t>
          </a:r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УМК по казахскому и английскому языкам для общеобразовательных школ;</a:t>
          </a:r>
          <a:endParaRPr lang="ru-RU" sz="18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AB3DF7-5132-4EB3-A8E7-AF7ED001D828}" type="parTrans" cxnId="{DCA41CC2-69A3-4BAB-9210-BB4FF89F9146}">
      <dgm:prSet/>
      <dgm:spPr/>
      <dgm:t>
        <a:bodyPr/>
        <a:lstStyle/>
        <a:p>
          <a:endParaRPr lang="ru-RU"/>
        </a:p>
      </dgm:t>
    </dgm:pt>
    <dgm:pt modelId="{927F59E9-9228-4FD3-AF38-B8A7FE41C458}" type="sibTrans" cxnId="{DCA41CC2-69A3-4BAB-9210-BB4FF89F9146}">
      <dgm:prSet/>
      <dgm:spPr/>
      <dgm:t>
        <a:bodyPr/>
        <a:lstStyle/>
        <a:p>
          <a:endParaRPr lang="ru-RU"/>
        </a:p>
      </dgm:t>
    </dgm:pt>
    <dgm:pt modelId="{1396B9F0-541B-4FF9-8F7C-590CAFE270F9}">
      <dgm:prSet custT="1"/>
      <dgm:spPr/>
      <dgm:t>
        <a:bodyPr/>
        <a:lstStyle/>
        <a:p>
          <a:pPr rtl="0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недостаточное количество часов на изучение иностранного языка; </a:t>
          </a:r>
          <a:endParaRPr lang="ru-RU" sz="18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581B01-1CEB-464C-AF0A-1D3F57E94869}" type="parTrans" cxnId="{CFE08624-1F04-466E-B899-76DE426B1A75}">
      <dgm:prSet/>
      <dgm:spPr/>
      <dgm:t>
        <a:bodyPr/>
        <a:lstStyle/>
        <a:p>
          <a:endParaRPr lang="ru-RU"/>
        </a:p>
      </dgm:t>
    </dgm:pt>
    <dgm:pt modelId="{AB813444-6E96-47C9-A853-7A74B86CEE55}" type="sibTrans" cxnId="{CFE08624-1F04-466E-B899-76DE426B1A75}">
      <dgm:prSet/>
      <dgm:spPr/>
      <dgm:t>
        <a:bodyPr/>
        <a:lstStyle/>
        <a:p>
          <a:endParaRPr lang="ru-RU"/>
        </a:p>
      </dgm:t>
    </dgm:pt>
    <dgm:pt modelId="{12EB9A70-EC1A-40D1-9854-2BDD0C676E43}">
      <dgm:prSet custT="1"/>
      <dgm:spPr/>
      <dgm:t>
        <a:bodyPr/>
        <a:lstStyle/>
        <a:p>
          <a:pPr rtl="0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у учителей возможности совершенствования иностранного языка через общение с носителями языка; </a:t>
          </a:r>
          <a:endParaRPr lang="ru-RU" sz="18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236E81-D893-4922-B700-87E4AE2DBC60}" type="parTrans" cxnId="{058BA904-6A14-4629-A422-2F343E65E677}">
      <dgm:prSet/>
      <dgm:spPr/>
      <dgm:t>
        <a:bodyPr/>
        <a:lstStyle/>
        <a:p>
          <a:endParaRPr lang="ru-RU"/>
        </a:p>
      </dgm:t>
    </dgm:pt>
    <dgm:pt modelId="{ED8627CD-2B29-4BFF-973C-7D87C5402A24}" type="sibTrans" cxnId="{058BA904-6A14-4629-A422-2F343E65E677}">
      <dgm:prSet/>
      <dgm:spPr/>
      <dgm:t>
        <a:bodyPr/>
        <a:lstStyle/>
        <a:p>
          <a:endParaRPr lang="ru-RU"/>
        </a:p>
      </dgm:t>
    </dgm:pt>
    <dgm:pt modelId="{B87EC253-BAFD-4C17-B641-B26364A6E47B}">
      <dgm:prSet custT="1"/>
      <dgm:spPr/>
      <dgm:t>
        <a:bodyPr/>
        <a:lstStyle/>
        <a:p>
          <a:pPr rtl="0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сокращение в планах ВУЗов объема часов по методике преподавания дисциплины. </a:t>
          </a:r>
          <a:endParaRPr lang="ru-RU" sz="18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6A0296-5111-46B5-94E9-54A6DCBDE562}" type="parTrans" cxnId="{F0C8977A-73D1-4367-B3C6-DD17D46F7E03}">
      <dgm:prSet/>
      <dgm:spPr/>
      <dgm:t>
        <a:bodyPr/>
        <a:lstStyle/>
        <a:p>
          <a:endParaRPr lang="ru-RU"/>
        </a:p>
      </dgm:t>
    </dgm:pt>
    <dgm:pt modelId="{3063CAC0-4974-4550-A50C-409ABDB24265}" type="sibTrans" cxnId="{F0C8977A-73D1-4367-B3C6-DD17D46F7E03}">
      <dgm:prSet/>
      <dgm:spPr/>
      <dgm:t>
        <a:bodyPr/>
        <a:lstStyle/>
        <a:p>
          <a:endParaRPr lang="ru-RU"/>
        </a:p>
      </dgm:t>
    </dgm:pt>
    <dgm:pt modelId="{3B156432-3520-4030-BF0B-DE3F4D3ECEE4}" type="pres">
      <dgm:prSet presAssocID="{D2353FE8-D436-4A71-B1C5-2A9D98215F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2E06B-BAB8-4466-A88F-2DD5AF7EA0B7}" type="pres">
      <dgm:prSet presAssocID="{8437312A-BE5D-4C73-937B-EF0F8CCA574B}" presName="parentText" presStyleLbl="node1" presStyleIdx="0" presStyleCnt="2" custScaleY="64585" custLinFactNeighborX="-2003" custLinFactNeighborY="-295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99D13-E0D8-4E6D-9A6A-21B252080B73}" type="pres">
      <dgm:prSet presAssocID="{8437312A-BE5D-4C73-937B-EF0F8CCA574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70A03-3269-4727-9F27-06C93A970410}" type="pres">
      <dgm:prSet presAssocID="{6839C3D1-BFC0-4B18-A5D2-BDA8B43904DA}" presName="parentText" presStyleLbl="node1" presStyleIdx="1" presStyleCnt="2" custScaleY="52494" custLinFactNeighborX="-3694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288E3-5A79-4C8B-8F25-EEC3311DB864}" type="pres">
      <dgm:prSet presAssocID="{6839C3D1-BFC0-4B18-A5D2-BDA8B43904D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D1DA82-746C-49EE-B4BD-C79B7597F49D}" type="presOf" srcId="{0D384616-8013-46BB-B92D-41EF60718CE8}" destId="{68299D13-E0D8-4E6D-9A6A-21B252080B73}" srcOrd="0" destOrd="1" presId="urn:microsoft.com/office/officeart/2005/8/layout/vList2"/>
    <dgm:cxn modelId="{1C3ED6C2-90EE-469E-8E84-7997B5C7EBAF}" type="presOf" srcId="{6557A3D8-55B9-45EA-B1D5-D8DBC9239209}" destId="{68299D13-E0D8-4E6D-9A6A-21B252080B73}" srcOrd="0" destOrd="2" presId="urn:microsoft.com/office/officeart/2005/8/layout/vList2"/>
    <dgm:cxn modelId="{6712D57D-6DA9-4CED-933C-A9CDAB051F47}" srcId="{8437312A-BE5D-4C73-937B-EF0F8CCA574B}" destId="{F16AA57D-AEDB-4E1D-96E4-95D4DDEE8F81}" srcOrd="0" destOrd="0" parTransId="{951C34FF-745F-4312-A1A8-7A46FC44DDFA}" sibTransId="{2DB5D3A6-8A65-4862-87B9-D61D057FFBDE}"/>
    <dgm:cxn modelId="{93D8C82F-5B07-4E7D-846B-96531776F6CE}" type="presOf" srcId="{2586E77A-ABBF-4D0D-B45E-B4990176B3CC}" destId="{68299D13-E0D8-4E6D-9A6A-21B252080B73}" srcOrd="0" destOrd="3" presId="urn:microsoft.com/office/officeart/2005/8/layout/vList2"/>
    <dgm:cxn modelId="{89907D29-5123-429B-A113-ABDAD0B3E509}" type="presOf" srcId="{F16AA57D-AEDB-4E1D-96E4-95D4DDEE8F81}" destId="{68299D13-E0D8-4E6D-9A6A-21B252080B73}" srcOrd="0" destOrd="0" presId="urn:microsoft.com/office/officeart/2005/8/layout/vList2"/>
    <dgm:cxn modelId="{5112A41B-19A0-468A-A8C4-7993B23A6C64}" type="presOf" srcId="{6839C3D1-BFC0-4B18-A5D2-BDA8B43904DA}" destId="{E9470A03-3269-4727-9F27-06C93A970410}" srcOrd="0" destOrd="0" presId="urn:microsoft.com/office/officeart/2005/8/layout/vList2"/>
    <dgm:cxn modelId="{268EAD9E-62BE-4EF6-88EA-E6BCD78DF6F8}" type="presOf" srcId="{12EB9A70-EC1A-40D1-9854-2BDD0C676E43}" destId="{F55288E3-5A79-4C8B-8F25-EEC3311DB864}" srcOrd="0" destOrd="3" presId="urn:microsoft.com/office/officeart/2005/8/layout/vList2"/>
    <dgm:cxn modelId="{F0C8977A-73D1-4367-B3C6-DD17D46F7E03}" srcId="{6839C3D1-BFC0-4B18-A5D2-BDA8B43904DA}" destId="{B87EC253-BAFD-4C17-B641-B26364A6E47B}" srcOrd="4" destOrd="0" parTransId="{B56A0296-5111-46B5-94E9-54A6DCBDE562}" sibTransId="{3063CAC0-4974-4550-A50C-409ABDB24265}"/>
    <dgm:cxn modelId="{FBE6071A-FDD2-455F-AC76-281C6AB6CF02}" srcId="{8437312A-BE5D-4C73-937B-EF0F8CCA574B}" destId="{2586E77A-ABBF-4D0D-B45E-B4990176B3CC}" srcOrd="3" destOrd="0" parTransId="{F9A5B93C-B232-4FA3-B0BD-9EF2313716B4}" sibTransId="{073B6C98-5502-48EB-A9E8-DB09A2F03BB6}"/>
    <dgm:cxn modelId="{6E95F0DD-D230-49C8-B023-438D7E44BF90}" type="presOf" srcId="{B87EC253-BAFD-4C17-B641-B26364A6E47B}" destId="{F55288E3-5A79-4C8B-8F25-EEC3311DB864}" srcOrd="0" destOrd="4" presId="urn:microsoft.com/office/officeart/2005/8/layout/vList2"/>
    <dgm:cxn modelId="{058BA904-6A14-4629-A422-2F343E65E677}" srcId="{6839C3D1-BFC0-4B18-A5D2-BDA8B43904DA}" destId="{12EB9A70-EC1A-40D1-9854-2BDD0C676E43}" srcOrd="3" destOrd="0" parTransId="{A6236E81-D893-4922-B700-87E4AE2DBC60}" sibTransId="{ED8627CD-2B29-4BFF-973C-7D87C5402A24}"/>
    <dgm:cxn modelId="{A23876EC-F9F1-493D-BF05-0574B709BDCB}" type="presOf" srcId="{D2353FE8-D436-4A71-B1C5-2A9D98215F60}" destId="{3B156432-3520-4030-BF0B-DE3F4D3ECEE4}" srcOrd="0" destOrd="0" presId="urn:microsoft.com/office/officeart/2005/8/layout/vList2"/>
    <dgm:cxn modelId="{7F73D06B-033B-4183-BF0E-E809FAAB47D1}" srcId="{8437312A-BE5D-4C73-937B-EF0F8CCA574B}" destId="{CD2359D4-0AE6-4D8A-B1CF-37BDD9C4E99F}" srcOrd="5" destOrd="0" parTransId="{A61AA2DF-8E53-463F-9CFD-6C18EB04F97A}" sibTransId="{86A3B6F0-2719-4681-98C7-C5D64181BEF5}"/>
    <dgm:cxn modelId="{DCA41CC2-69A3-4BAB-9210-BB4FF89F9146}" srcId="{6839C3D1-BFC0-4B18-A5D2-BDA8B43904DA}" destId="{77A5771F-DAA3-47FE-8F57-56AB56223B36}" srcOrd="1" destOrd="0" parTransId="{DEAB3DF7-5132-4EB3-A8E7-AF7ED001D828}" sibTransId="{927F59E9-9228-4FD3-AF38-B8A7FE41C458}"/>
    <dgm:cxn modelId="{C604048C-9508-49D5-BF0F-054D0B15A346}" srcId="{8437312A-BE5D-4C73-937B-EF0F8CCA574B}" destId="{12EFBF46-CAC6-4AED-AD51-9AD96F07403E}" srcOrd="4" destOrd="0" parTransId="{5AE37D5A-A9BC-48F4-A495-75E5E5888BF6}" sibTransId="{66EC6112-F745-49E0-87A0-4A527AE1F9F1}"/>
    <dgm:cxn modelId="{64D70456-2232-4D52-9F0C-C8F71D817AB7}" type="presOf" srcId="{1396B9F0-541B-4FF9-8F7C-590CAFE270F9}" destId="{F55288E3-5A79-4C8B-8F25-EEC3311DB864}" srcOrd="0" destOrd="2" presId="urn:microsoft.com/office/officeart/2005/8/layout/vList2"/>
    <dgm:cxn modelId="{9C351DDB-63A3-4455-9B5D-3EF459D0873C}" type="presOf" srcId="{77A5771F-DAA3-47FE-8F57-56AB56223B36}" destId="{F55288E3-5A79-4C8B-8F25-EEC3311DB864}" srcOrd="0" destOrd="1" presId="urn:microsoft.com/office/officeart/2005/8/layout/vList2"/>
    <dgm:cxn modelId="{138CD614-30D6-466D-8F3E-FD1D84783FAC}" type="presOf" srcId="{51B570F4-FF37-42AA-87EB-7A1FD8D8E2E8}" destId="{F55288E3-5A79-4C8B-8F25-EEC3311DB864}" srcOrd="0" destOrd="0" presId="urn:microsoft.com/office/officeart/2005/8/layout/vList2"/>
    <dgm:cxn modelId="{757F4202-52EF-4687-8670-49E62E95E149}" type="presOf" srcId="{CD2359D4-0AE6-4D8A-B1CF-37BDD9C4E99F}" destId="{68299D13-E0D8-4E6D-9A6A-21B252080B73}" srcOrd="0" destOrd="5" presId="urn:microsoft.com/office/officeart/2005/8/layout/vList2"/>
    <dgm:cxn modelId="{79C5BC7E-A337-451F-A6F0-208A99DCCA73}" srcId="{D2353FE8-D436-4A71-B1C5-2A9D98215F60}" destId="{6839C3D1-BFC0-4B18-A5D2-BDA8B43904DA}" srcOrd="1" destOrd="0" parTransId="{AC388AE8-376C-436A-892B-92F82EC6DADA}" sibTransId="{A3A95A85-6A86-4A56-B430-23B0C5301EC2}"/>
    <dgm:cxn modelId="{CFE08624-1F04-466E-B899-76DE426B1A75}" srcId="{6839C3D1-BFC0-4B18-A5D2-BDA8B43904DA}" destId="{1396B9F0-541B-4FF9-8F7C-590CAFE270F9}" srcOrd="2" destOrd="0" parTransId="{16581B01-1CEB-464C-AF0A-1D3F57E94869}" sibTransId="{AB813444-6E96-47C9-A853-7A74B86CEE55}"/>
    <dgm:cxn modelId="{41F9AD4B-9C9B-4566-9AC9-3F6BD0FD2803}" srcId="{D2353FE8-D436-4A71-B1C5-2A9D98215F60}" destId="{8437312A-BE5D-4C73-937B-EF0F8CCA574B}" srcOrd="0" destOrd="0" parTransId="{5613393C-BEE3-46CC-A097-794609C6629F}" sibTransId="{BEDA20A4-CD4B-4046-AA12-D3D2A411F8EE}"/>
    <dgm:cxn modelId="{00145372-1954-4B09-BD16-4D49A765B643}" type="presOf" srcId="{8437312A-BE5D-4C73-937B-EF0F8CCA574B}" destId="{5A22E06B-BAB8-4466-A88F-2DD5AF7EA0B7}" srcOrd="0" destOrd="0" presId="urn:microsoft.com/office/officeart/2005/8/layout/vList2"/>
    <dgm:cxn modelId="{97A14189-F514-40C8-915F-BF0CF4508E96}" srcId="{8437312A-BE5D-4C73-937B-EF0F8CCA574B}" destId="{0D384616-8013-46BB-B92D-41EF60718CE8}" srcOrd="1" destOrd="0" parTransId="{B250BD91-DEA5-4890-B341-E98CD7248555}" sibTransId="{E27D2D6A-BB49-4802-90A4-69B81C36B193}"/>
    <dgm:cxn modelId="{26B0B5E5-6526-4ECC-959B-AB4C884EA7E6}" srcId="{6839C3D1-BFC0-4B18-A5D2-BDA8B43904DA}" destId="{51B570F4-FF37-42AA-87EB-7A1FD8D8E2E8}" srcOrd="0" destOrd="0" parTransId="{B470343F-1E02-42E6-809E-51AEF0965D0E}" sibTransId="{E75ECAE7-B1D9-4A3A-8B3B-590DCDB77D37}"/>
    <dgm:cxn modelId="{F10FBD5A-E5AA-43A8-B4A2-2FA2DB14D6C8}" type="presOf" srcId="{12EFBF46-CAC6-4AED-AD51-9AD96F07403E}" destId="{68299D13-E0D8-4E6D-9A6A-21B252080B73}" srcOrd="0" destOrd="4" presId="urn:microsoft.com/office/officeart/2005/8/layout/vList2"/>
    <dgm:cxn modelId="{CBD80BAD-8508-497D-A84E-BF45F02C6567}" srcId="{8437312A-BE5D-4C73-937B-EF0F8CCA574B}" destId="{6557A3D8-55B9-45EA-B1D5-D8DBC9239209}" srcOrd="2" destOrd="0" parTransId="{8DDD8A6E-E84A-4F6E-A7AD-63E4D86DBBC3}" sibTransId="{36B383B0-A431-4874-B762-F97001969623}"/>
    <dgm:cxn modelId="{865285BB-992F-48BF-B979-9B08FD1C6C39}" type="presParOf" srcId="{3B156432-3520-4030-BF0B-DE3F4D3ECEE4}" destId="{5A22E06B-BAB8-4466-A88F-2DD5AF7EA0B7}" srcOrd="0" destOrd="0" presId="urn:microsoft.com/office/officeart/2005/8/layout/vList2"/>
    <dgm:cxn modelId="{EF2E3FAE-B97F-412E-B0B9-AA22E6E44E03}" type="presParOf" srcId="{3B156432-3520-4030-BF0B-DE3F4D3ECEE4}" destId="{68299D13-E0D8-4E6D-9A6A-21B252080B73}" srcOrd="1" destOrd="0" presId="urn:microsoft.com/office/officeart/2005/8/layout/vList2"/>
    <dgm:cxn modelId="{9BEE137A-9819-4486-9402-1296EE085A9A}" type="presParOf" srcId="{3B156432-3520-4030-BF0B-DE3F4D3ECEE4}" destId="{E9470A03-3269-4727-9F27-06C93A970410}" srcOrd="2" destOrd="0" presId="urn:microsoft.com/office/officeart/2005/8/layout/vList2"/>
    <dgm:cxn modelId="{FE5EB8BF-1BDD-4181-A002-A5BA83D77509}" type="presParOf" srcId="{3B156432-3520-4030-BF0B-DE3F4D3ECEE4}" destId="{F55288E3-5A79-4C8B-8F25-EEC3311DB8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353FE8-D436-4A71-B1C5-2A9D98215F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37312A-BE5D-4C73-937B-EF0F8CCA574B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ctr" rtl="0"/>
          <a:endParaRPr lang="ru-RU" sz="28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3393C-BEE3-46CC-A097-794609C6629F}" type="parTrans" cxnId="{41F9AD4B-9C9B-4566-9AC9-3F6BD0FD2803}">
      <dgm:prSet/>
      <dgm:spPr/>
      <dgm:t>
        <a:bodyPr/>
        <a:lstStyle/>
        <a:p>
          <a:endParaRPr lang="ru-RU"/>
        </a:p>
      </dgm:t>
    </dgm:pt>
    <dgm:pt modelId="{BEDA20A4-CD4B-4046-AA12-D3D2A411F8EE}" type="sibTrans" cxnId="{41F9AD4B-9C9B-4566-9AC9-3F6BD0FD2803}">
      <dgm:prSet/>
      <dgm:spPr/>
      <dgm:t>
        <a:bodyPr/>
        <a:lstStyle/>
        <a:p>
          <a:endParaRPr lang="ru-RU"/>
        </a:p>
      </dgm:t>
    </dgm:pt>
    <dgm:pt modelId="{F16AA57D-AEDB-4E1D-96E4-95D4DDEE8F81}">
      <dgm:prSet phldrT="[Текст]" custT="1"/>
      <dgm:spPr/>
      <dgm:t>
        <a:bodyPr/>
        <a:lstStyle/>
        <a:p>
          <a:pPr rtl="0"/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C34FF-745F-4312-A1A8-7A46FC44DDFA}" type="parTrans" cxnId="{6712D57D-6DA9-4CED-933C-A9CDAB051F47}">
      <dgm:prSet/>
      <dgm:spPr/>
      <dgm:t>
        <a:bodyPr/>
        <a:lstStyle/>
        <a:p>
          <a:endParaRPr lang="ru-RU"/>
        </a:p>
      </dgm:t>
    </dgm:pt>
    <dgm:pt modelId="{2DB5D3A6-8A65-4862-87B9-D61D057FFBDE}" type="sibTrans" cxnId="{6712D57D-6DA9-4CED-933C-A9CDAB051F47}">
      <dgm:prSet/>
      <dgm:spPr/>
      <dgm:t>
        <a:bodyPr/>
        <a:lstStyle/>
        <a:p>
          <a:endParaRPr lang="ru-RU"/>
        </a:p>
      </dgm:t>
    </dgm:pt>
    <dgm:pt modelId="{6839C3D1-BFC0-4B18-A5D2-BDA8B43904DA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pPr algn="ctr" rtl="0"/>
          <a:endParaRPr lang="ru-RU" sz="28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88AE8-376C-436A-892B-92F82EC6DADA}" type="parTrans" cxnId="{79C5BC7E-A337-451F-A6F0-208A99DCCA73}">
      <dgm:prSet/>
      <dgm:spPr/>
      <dgm:t>
        <a:bodyPr/>
        <a:lstStyle/>
        <a:p>
          <a:endParaRPr lang="ru-RU"/>
        </a:p>
      </dgm:t>
    </dgm:pt>
    <dgm:pt modelId="{A3A95A85-6A86-4A56-B430-23B0C5301EC2}" type="sibTrans" cxnId="{79C5BC7E-A337-451F-A6F0-208A99DCCA73}">
      <dgm:prSet/>
      <dgm:spPr/>
      <dgm:t>
        <a:bodyPr/>
        <a:lstStyle/>
        <a:p>
          <a:endParaRPr lang="ru-RU"/>
        </a:p>
      </dgm:t>
    </dgm:pt>
    <dgm:pt modelId="{51B570F4-FF37-42AA-87EB-7A1FD8D8E2E8}">
      <dgm:prSet phldrT="[Текст]" custT="1"/>
      <dgm:spPr/>
      <dgm:t>
        <a:bodyPr/>
        <a:lstStyle/>
        <a:p>
          <a:pPr rtl="0"/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0343F-1E02-42E6-809E-51AEF0965D0E}" type="parTrans" cxnId="{26B0B5E5-6526-4ECC-959B-AB4C884EA7E6}">
      <dgm:prSet/>
      <dgm:spPr/>
      <dgm:t>
        <a:bodyPr/>
        <a:lstStyle/>
        <a:p>
          <a:endParaRPr lang="ru-RU"/>
        </a:p>
      </dgm:t>
    </dgm:pt>
    <dgm:pt modelId="{E75ECAE7-B1D9-4A3A-8B3B-590DCDB77D37}" type="sibTrans" cxnId="{26B0B5E5-6526-4ECC-959B-AB4C884EA7E6}">
      <dgm:prSet/>
      <dgm:spPr/>
      <dgm:t>
        <a:bodyPr/>
        <a:lstStyle/>
        <a:p>
          <a:endParaRPr lang="ru-RU"/>
        </a:p>
      </dgm:t>
    </dgm:pt>
    <dgm:pt modelId="{3FC217BA-F578-4E83-948B-5529749F421E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ru-RU" dirty="0"/>
        </a:p>
      </dgm:t>
    </dgm:pt>
    <dgm:pt modelId="{9AD8AE29-D4F6-4F51-A6F7-1E27DB87CC27}" type="parTrans" cxnId="{710D51F2-BAA9-4E02-8A17-C17558543B62}">
      <dgm:prSet/>
      <dgm:spPr/>
      <dgm:t>
        <a:bodyPr/>
        <a:lstStyle/>
        <a:p>
          <a:endParaRPr lang="ru-RU"/>
        </a:p>
      </dgm:t>
    </dgm:pt>
    <dgm:pt modelId="{DB3651EE-7DA4-4290-B7B7-3C0040CA6D2F}" type="sibTrans" cxnId="{710D51F2-BAA9-4E02-8A17-C17558543B62}">
      <dgm:prSet/>
      <dgm:spPr/>
      <dgm:t>
        <a:bodyPr/>
        <a:lstStyle/>
        <a:p>
          <a:endParaRPr lang="ru-RU"/>
        </a:p>
      </dgm:t>
    </dgm:pt>
    <dgm:pt modelId="{3B156432-3520-4030-BF0B-DE3F4D3ECEE4}" type="pres">
      <dgm:prSet presAssocID="{D2353FE8-D436-4A71-B1C5-2A9D98215F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2E06B-BAB8-4466-A88F-2DD5AF7EA0B7}" type="pres">
      <dgm:prSet presAssocID="{8437312A-BE5D-4C73-937B-EF0F8CCA574B}" presName="parentText" presStyleLbl="node1" presStyleIdx="0" presStyleCnt="3" custScaleY="50687" custLinFactNeighborX="-2575" custLinFactNeighborY="-21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99D13-E0D8-4E6D-9A6A-21B252080B73}" type="pres">
      <dgm:prSet presAssocID="{8437312A-BE5D-4C73-937B-EF0F8CCA574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C0D4B-139B-4212-92D4-63D25525E4D8}" type="pres">
      <dgm:prSet presAssocID="{3FC217BA-F578-4E83-948B-5529749F421E}" presName="parentText" presStyleLbl="node1" presStyleIdx="1" presStyleCnt="3" custScaleY="46130" custLinFactY="-124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AAA09-5F9B-4715-BC56-BACBD03BFCBB}" type="pres">
      <dgm:prSet presAssocID="{DB3651EE-7DA4-4290-B7B7-3C0040CA6D2F}" presName="spacer" presStyleCnt="0"/>
      <dgm:spPr/>
    </dgm:pt>
    <dgm:pt modelId="{E9470A03-3269-4727-9F27-06C93A970410}" type="pres">
      <dgm:prSet presAssocID="{6839C3D1-BFC0-4B18-A5D2-BDA8B43904DA}" presName="parentText" presStyleLbl="node1" presStyleIdx="2" presStyleCnt="3" custScaleY="52494" custLinFactY="844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288E3-5A79-4C8B-8F25-EEC3311DB864}" type="pres">
      <dgm:prSet presAssocID="{6839C3D1-BFC0-4B18-A5D2-BDA8B43904D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0B5E5-6526-4ECC-959B-AB4C884EA7E6}" srcId="{6839C3D1-BFC0-4B18-A5D2-BDA8B43904DA}" destId="{51B570F4-FF37-42AA-87EB-7A1FD8D8E2E8}" srcOrd="0" destOrd="0" parTransId="{B470343F-1E02-42E6-809E-51AEF0965D0E}" sibTransId="{E75ECAE7-B1D9-4A3A-8B3B-590DCDB77D37}"/>
    <dgm:cxn modelId="{79C5BC7E-A337-451F-A6F0-208A99DCCA73}" srcId="{D2353FE8-D436-4A71-B1C5-2A9D98215F60}" destId="{6839C3D1-BFC0-4B18-A5D2-BDA8B43904DA}" srcOrd="2" destOrd="0" parTransId="{AC388AE8-376C-436A-892B-92F82EC6DADA}" sibTransId="{A3A95A85-6A86-4A56-B430-23B0C5301EC2}"/>
    <dgm:cxn modelId="{6712D57D-6DA9-4CED-933C-A9CDAB051F47}" srcId="{8437312A-BE5D-4C73-937B-EF0F8CCA574B}" destId="{F16AA57D-AEDB-4E1D-96E4-95D4DDEE8F81}" srcOrd="0" destOrd="0" parTransId="{951C34FF-745F-4312-A1A8-7A46FC44DDFA}" sibTransId="{2DB5D3A6-8A65-4862-87B9-D61D057FFBDE}"/>
    <dgm:cxn modelId="{55B2EF3B-531B-4E35-BD64-D74918EF2C95}" type="presOf" srcId="{6839C3D1-BFC0-4B18-A5D2-BDA8B43904DA}" destId="{E9470A03-3269-4727-9F27-06C93A970410}" srcOrd="0" destOrd="0" presId="urn:microsoft.com/office/officeart/2005/8/layout/vList2"/>
    <dgm:cxn modelId="{98A81D7C-79F1-49B3-8876-FD76695D7C0F}" type="presOf" srcId="{8437312A-BE5D-4C73-937B-EF0F8CCA574B}" destId="{5A22E06B-BAB8-4466-A88F-2DD5AF7EA0B7}" srcOrd="0" destOrd="0" presId="urn:microsoft.com/office/officeart/2005/8/layout/vList2"/>
    <dgm:cxn modelId="{4A030BE7-5A10-4623-B14C-265AE81A3215}" type="presOf" srcId="{3FC217BA-F578-4E83-948B-5529749F421E}" destId="{419C0D4B-139B-4212-92D4-63D25525E4D8}" srcOrd="0" destOrd="0" presId="urn:microsoft.com/office/officeart/2005/8/layout/vList2"/>
    <dgm:cxn modelId="{41F9AD4B-9C9B-4566-9AC9-3F6BD0FD2803}" srcId="{D2353FE8-D436-4A71-B1C5-2A9D98215F60}" destId="{8437312A-BE5D-4C73-937B-EF0F8CCA574B}" srcOrd="0" destOrd="0" parTransId="{5613393C-BEE3-46CC-A097-794609C6629F}" sibTransId="{BEDA20A4-CD4B-4046-AA12-D3D2A411F8EE}"/>
    <dgm:cxn modelId="{80E88D77-2646-4F6A-95B8-8877D8F0DB27}" type="presOf" srcId="{51B570F4-FF37-42AA-87EB-7A1FD8D8E2E8}" destId="{F55288E3-5A79-4C8B-8F25-EEC3311DB864}" srcOrd="0" destOrd="0" presId="urn:microsoft.com/office/officeart/2005/8/layout/vList2"/>
    <dgm:cxn modelId="{D054986F-6370-4E6E-B1FA-9D8500842806}" type="presOf" srcId="{D2353FE8-D436-4A71-B1C5-2A9D98215F60}" destId="{3B156432-3520-4030-BF0B-DE3F4D3ECEE4}" srcOrd="0" destOrd="0" presId="urn:microsoft.com/office/officeart/2005/8/layout/vList2"/>
    <dgm:cxn modelId="{710D51F2-BAA9-4E02-8A17-C17558543B62}" srcId="{D2353FE8-D436-4A71-B1C5-2A9D98215F60}" destId="{3FC217BA-F578-4E83-948B-5529749F421E}" srcOrd="1" destOrd="0" parTransId="{9AD8AE29-D4F6-4F51-A6F7-1E27DB87CC27}" sibTransId="{DB3651EE-7DA4-4290-B7B7-3C0040CA6D2F}"/>
    <dgm:cxn modelId="{30EE3664-AA49-4F7B-BB31-2855C5A8D501}" type="presOf" srcId="{F16AA57D-AEDB-4E1D-96E4-95D4DDEE8F81}" destId="{68299D13-E0D8-4E6D-9A6A-21B252080B73}" srcOrd="0" destOrd="0" presId="urn:microsoft.com/office/officeart/2005/8/layout/vList2"/>
    <dgm:cxn modelId="{AC1B8C8F-6C18-4616-B48B-66853B8459E7}" type="presParOf" srcId="{3B156432-3520-4030-BF0B-DE3F4D3ECEE4}" destId="{5A22E06B-BAB8-4466-A88F-2DD5AF7EA0B7}" srcOrd="0" destOrd="0" presId="urn:microsoft.com/office/officeart/2005/8/layout/vList2"/>
    <dgm:cxn modelId="{5BB1C824-E479-4ACF-8E03-BA35CCAEF5F8}" type="presParOf" srcId="{3B156432-3520-4030-BF0B-DE3F4D3ECEE4}" destId="{68299D13-E0D8-4E6D-9A6A-21B252080B73}" srcOrd="1" destOrd="0" presId="urn:microsoft.com/office/officeart/2005/8/layout/vList2"/>
    <dgm:cxn modelId="{0F82F703-FB96-4B73-81C7-938B33A47626}" type="presParOf" srcId="{3B156432-3520-4030-BF0B-DE3F4D3ECEE4}" destId="{419C0D4B-139B-4212-92D4-63D25525E4D8}" srcOrd="2" destOrd="0" presId="urn:microsoft.com/office/officeart/2005/8/layout/vList2"/>
    <dgm:cxn modelId="{8111F5FD-CEA1-4511-8BDD-371F7E41F9B7}" type="presParOf" srcId="{3B156432-3520-4030-BF0B-DE3F4D3ECEE4}" destId="{183AAA09-5F9B-4715-BC56-BACBD03BFCBB}" srcOrd="3" destOrd="0" presId="urn:microsoft.com/office/officeart/2005/8/layout/vList2"/>
    <dgm:cxn modelId="{FD3645DE-FC0C-4090-B228-1C78B510277D}" type="presParOf" srcId="{3B156432-3520-4030-BF0B-DE3F4D3ECEE4}" destId="{E9470A03-3269-4727-9F27-06C93A970410}" srcOrd="4" destOrd="0" presId="urn:microsoft.com/office/officeart/2005/8/layout/vList2"/>
    <dgm:cxn modelId="{298C2A30-14AF-473E-8CCD-1724618711D7}" type="presParOf" srcId="{3B156432-3520-4030-BF0B-DE3F4D3ECEE4}" destId="{F55288E3-5A79-4C8B-8F25-EEC3311DB86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353FE8-D436-4A71-B1C5-2A9D98215F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37312A-BE5D-4C73-937B-EF0F8CCA574B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ctr" rtl="0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реализации программы</a:t>
          </a:r>
        </a:p>
        <a:p>
          <a:pPr algn="ctr" rtl="0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Второй этап – 2016-2017 учебный год</a:t>
          </a:r>
          <a:endParaRPr lang="ru-RU" sz="20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3393C-BEE3-46CC-A097-794609C6629F}" type="parTrans" cxnId="{41F9AD4B-9C9B-4566-9AC9-3F6BD0FD2803}">
      <dgm:prSet/>
      <dgm:spPr/>
      <dgm:t>
        <a:bodyPr/>
        <a:lstStyle/>
        <a:p>
          <a:endParaRPr lang="ru-RU"/>
        </a:p>
      </dgm:t>
    </dgm:pt>
    <dgm:pt modelId="{BEDA20A4-CD4B-4046-AA12-D3D2A411F8EE}" type="sibTrans" cxnId="{41F9AD4B-9C9B-4566-9AC9-3F6BD0FD2803}">
      <dgm:prSet/>
      <dgm:spPr/>
      <dgm:t>
        <a:bodyPr/>
        <a:lstStyle/>
        <a:p>
          <a:endParaRPr lang="ru-RU"/>
        </a:p>
      </dgm:t>
    </dgm:pt>
    <dgm:pt modelId="{F16AA57D-AEDB-4E1D-96E4-95D4DDEE8F81}">
      <dgm:prSet phldrT="[Текст]" custT="1"/>
      <dgm:spPr/>
      <dgm:t>
        <a:bodyPr/>
        <a:lstStyle/>
        <a:p>
          <a:pPr rtl="0"/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C34FF-745F-4312-A1A8-7A46FC44DDFA}" type="parTrans" cxnId="{6712D57D-6DA9-4CED-933C-A9CDAB051F47}">
      <dgm:prSet/>
      <dgm:spPr/>
      <dgm:t>
        <a:bodyPr/>
        <a:lstStyle/>
        <a:p>
          <a:endParaRPr lang="ru-RU"/>
        </a:p>
      </dgm:t>
    </dgm:pt>
    <dgm:pt modelId="{2DB5D3A6-8A65-4862-87B9-D61D057FFBDE}" type="sibTrans" cxnId="{6712D57D-6DA9-4CED-933C-A9CDAB051F47}">
      <dgm:prSet/>
      <dgm:spPr/>
      <dgm:t>
        <a:bodyPr/>
        <a:lstStyle/>
        <a:p>
          <a:endParaRPr lang="ru-RU"/>
        </a:p>
      </dgm:t>
    </dgm:pt>
    <dgm:pt modelId="{6839C3D1-BFC0-4B18-A5D2-BDA8B43904DA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pPr algn="ctr" rtl="0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реализации программы</a:t>
          </a:r>
        </a:p>
        <a:p>
          <a:pPr algn="ctr" rtl="0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Третий этап – 2017-2018 учебный год</a:t>
          </a:r>
          <a:endParaRPr lang="ru-RU" sz="20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88AE8-376C-436A-892B-92F82EC6DADA}" type="parTrans" cxnId="{79C5BC7E-A337-451F-A6F0-208A99DCCA73}">
      <dgm:prSet/>
      <dgm:spPr/>
      <dgm:t>
        <a:bodyPr/>
        <a:lstStyle/>
        <a:p>
          <a:endParaRPr lang="ru-RU"/>
        </a:p>
      </dgm:t>
    </dgm:pt>
    <dgm:pt modelId="{A3A95A85-6A86-4A56-B430-23B0C5301EC2}" type="sibTrans" cxnId="{79C5BC7E-A337-451F-A6F0-208A99DCCA73}">
      <dgm:prSet/>
      <dgm:spPr/>
      <dgm:t>
        <a:bodyPr/>
        <a:lstStyle/>
        <a:p>
          <a:endParaRPr lang="ru-RU"/>
        </a:p>
      </dgm:t>
    </dgm:pt>
    <dgm:pt modelId="{51B570F4-FF37-42AA-87EB-7A1FD8D8E2E8}">
      <dgm:prSet phldrT="[Текст]" custT="1"/>
      <dgm:spPr/>
      <dgm:t>
        <a:bodyPr/>
        <a:lstStyle/>
        <a:p>
          <a:pPr rtl="0"/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0343F-1E02-42E6-809E-51AEF0965D0E}" type="parTrans" cxnId="{26B0B5E5-6526-4ECC-959B-AB4C884EA7E6}">
      <dgm:prSet/>
      <dgm:spPr/>
      <dgm:t>
        <a:bodyPr/>
        <a:lstStyle/>
        <a:p>
          <a:endParaRPr lang="ru-RU"/>
        </a:p>
      </dgm:t>
    </dgm:pt>
    <dgm:pt modelId="{E75ECAE7-B1D9-4A3A-8B3B-590DCDB77D37}" type="sibTrans" cxnId="{26B0B5E5-6526-4ECC-959B-AB4C884EA7E6}">
      <dgm:prSet/>
      <dgm:spPr/>
      <dgm:t>
        <a:bodyPr/>
        <a:lstStyle/>
        <a:p>
          <a:endParaRPr lang="ru-RU"/>
        </a:p>
      </dgm:t>
    </dgm:pt>
    <dgm:pt modelId="{3B156432-3520-4030-BF0B-DE3F4D3ECEE4}" type="pres">
      <dgm:prSet presAssocID="{D2353FE8-D436-4A71-B1C5-2A9D98215F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2E06B-BAB8-4466-A88F-2DD5AF7EA0B7}" type="pres">
      <dgm:prSet presAssocID="{8437312A-BE5D-4C73-937B-EF0F8CCA574B}" presName="parentText" presStyleLbl="node1" presStyleIdx="0" presStyleCnt="2" custScaleY="64585" custLinFactNeighborY="-864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99D13-E0D8-4E6D-9A6A-21B252080B73}" type="pres">
      <dgm:prSet presAssocID="{8437312A-BE5D-4C73-937B-EF0F8CCA574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70A03-3269-4727-9F27-06C93A970410}" type="pres">
      <dgm:prSet presAssocID="{6839C3D1-BFC0-4B18-A5D2-BDA8B43904DA}" presName="parentText" presStyleLbl="node1" presStyleIdx="1" presStyleCnt="2" custScaleY="56204" custLinFactNeighborX="715" custLinFactNeighborY="40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288E3-5A79-4C8B-8F25-EEC3311DB864}" type="pres">
      <dgm:prSet presAssocID="{6839C3D1-BFC0-4B18-A5D2-BDA8B43904D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0B5E5-6526-4ECC-959B-AB4C884EA7E6}" srcId="{6839C3D1-BFC0-4B18-A5D2-BDA8B43904DA}" destId="{51B570F4-FF37-42AA-87EB-7A1FD8D8E2E8}" srcOrd="0" destOrd="0" parTransId="{B470343F-1E02-42E6-809E-51AEF0965D0E}" sibTransId="{E75ECAE7-B1D9-4A3A-8B3B-590DCDB77D37}"/>
    <dgm:cxn modelId="{79C5BC7E-A337-451F-A6F0-208A99DCCA73}" srcId="{D2353FE8-D436-4A71-B1C5-2A9D98215F60}" destId="{6839C3D1-BFC0-4B18-A5D2-BDA8B43904DA}" srcOrd="1" destOrd="0" parTransId="{AC388AE8-376C-436A-892B-92F82EC6DADA}" sibTransId="{A3A95A85-6A86-4A56-B430-23B0C5301EC2}"/>
    <dgm:cxn modelId="{6712D57D-6DA9-4CED-933C-A9CDAB051F47}" srcId="{8437312A-BE5D-4C73-937B-EF0F8CCA574B}" destId="{F16AA57D-AEDB-4E1D-96E4-95D4DDEE8F81}" srcOrd="0" destOrd="0" parTransId="{951C34FF-745F-4312-A1A8-7A46FC44DDFA}" sibTransId="{2DB5D3A6-8A65-4862-87B9-D61D057FFBDE}"/>
    <dgm:cxn modelId="{CF97742E-6E45-406F-BE42-63716E35635D}" type="presOf" srcId="{F16AA57D-AEDB-4E1D-96E4-95D4DDEE8F81}" destId="{68299D13-E0D8-4E6D-9A6A-21B252080B73}" srcOrd="0" destOrd="0" presId="urn:microsoft.com/office/officeart/2005/8/layout/vList2"/>
    <dgm:cxn modelId="{2C159025-4241-4DD1-AFCB-501354CDFC03}" type="presOf" srcId="{6839C3D1-BFC0-4B18-A5D2-BDA8B43904DA}" destId="{E9470A03-3269-4727-9F27-06C93A970410}" srcOrd="0" destOrd="0" presId="urn:microsoft.com/office/officeart/2005/8/layout/vList2"/>
    <dgm:cxn modelId="{85CD55CE-5914-4E80-BBE7-213BB12FE60C}" type="presOf" srcId="{8437312A-BE5D-4C73-937B-EF0F8CCA574B}" destId="{5A22E06B-BAB8-4466-A88F-2DD5AF7EA0B7}" srcOrd="0" destOrd="0" presId="urn:microsoft.com/office/officeart/2005/8/layout/vList2"/>
    <dgm:cxn modelId="{41F9AD4B-9C9B-4566-9AC9-3F6BD0FD2803}" srcId="{D2353FE8-D436-4A71-B1C5-2A9D98215F60}" destId="{8437312A-BE5D-4C73-937B-EF0F8CCA574B}" srcOrd="0" destOrd="0" parTransId="{5613393C-BEE3-46CC-A097-794609C6629F}" sibTransId="{BEDA20A4-CD4B-4046-AA12-D3D2A411F8EE}"/>
    <dgm:cxn modelId="{8344C539-B8B6-475B-8A9A-2510F819B866}" type="presOf" srcId="{51B570F4-FF37-42AA-87EB-7A1FD8D8E2E8}" destId="{F55288E3-5A79-4C8B-8F25-EEC3311DB864}" srcOrd="0" destOrd="0" presId="urn:microsoft.com/office/officeart/2005/8/layout/vList2"/>
    <dgm:cxn modelId="{3FE4A1C6-0BD0-4025-AD7A-5FEA591F1077}" type="presOf" srcId="{D2353FE8-D436-4A71-B1C5-2A9D98215F60}" destId="{3B156432-3520-4030-BF0B-DE3F4D3ECEE4}" srcOrd="0" destOrd="0" presId="urn:microsoft.com/office/officeart/2005/8/layout/vList2"/>
    <dgm:cxn modelId="{8A564B70-0066-410C-9922-1FE753B29691}" type="presParOf" srcId="{3B156432-3520-4030-BF0B-DE3F4D3ECEE4}" destId="{5A22E06B-BAB8-4466-A88F-2DD5AF7EA0B7}" srcOrd="0" destOrd="0" presId="urn:microsoft.com/office/officeart/2005/8/layout/vList2"/>
    <dgm:cxn modelId="{AA219BE0-3F04-4E7A-88A7-276B6016673C}" type="presParOf" srcId="{3B156432-3520-4030-BF0B-DE3F4D3ECEE4}" destId="{68299D13-E0D8-4E6D-9A6A-21B252080B73}" srcOrd="1" destOrd="0" presId="urn:microsoft.com/office/officeart/2005/8/layout/vList2"/>
    <dgm:cxn modelId="{9288EE2F-ED3A-4D7E-844A-AA0CBB4AAF2A}" type="presParOf" srcId="{3B156432-3520-4030-BF0B-DE3F4D3ECEE4}" destId="{E9470A03-3269-4727-9F27-06C93A970410}" srcOrd="2" destOrd="0" presId="urn:microsoft.com/office/officeart/2005/8/layout/vList2"/>
    <dgm:cxn modelId="{664E633C-3E59-4C95-A5EE-2A15EE2B5325}" type="presParOf" srcId="{3B156432-3520-4030-BF0B-DE3F4D3ECEE4}" destId="{F55288E3-5A79-4C8B-8F25-EEC3311DB8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C12474-A375-4FCF-8954-6563E51F1CE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CD418-D241-4534-996E-361D95B381F3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2015 год</a:t>
          </a:r>
          <a:r>
            <a:rPr lang="ru-RU" sz="18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– 317 002 тыс. тенге </a:t>
          </a:r>
          <a:endParaRPr lang="ru-RU" sz="18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4D267D7-A392-4767-A860-549DE3C3C8C9}" type="parTrans" cxnId="{28B31658-F42D-4696-B643-89D3C5A56582}">
      <dgm:prSet/>
      <dgm:spPr/>
      <dgm:t>
        <a:bodyPr/>
        <a:lstStyle/>
        <a:p>
          <a:endParaRPr lang="ru-RU"/>
        </a:p>
      </dgm:t>
    </dgm:pt>
    <dgm:pt modelId="{42E8CA76-C5BE-4201-9586-52DDC0951B6C}" type="sibTrans" cxnId="{28B31658-F42D-4696-B643-89D3C5A56582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008CDE1F-5EED-41A4-9619-6227F55C2599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2016 год</a:t>
          </a:r>
          <a:r>
            <a:rPr lang="ru-RU" sz="1800" dirty="0" smtClean="0">
              <a:solidFill>
                <a:schemeClr val="tx1"/>
              </a:solidFill>
            </a:rPr>
            <a:t> – 976 437 тыс. тенге</a:t>
          </a:r>
          <a:endParaRPr lang="ru-RU" sz="1800" dirty="0">
            <a:solidFill>
              <a:schemeClr val="tx1"/>
            </a:solidFill>
          </a:endParaRPr>
        </a:p>
      </dgm:t>
    </dgm:pt>
    <dgm:pt modelId="{70D16FE0-50E7-4F54-8ABE-8E1837279A5F}" type="parTrans" cxnId="{40674255-BEE0-44D3-B154-76F27E21FB71}">
      <dgm:prSet/>
      <dgm:spPr/>
      <dgm:t>
        <a:bodyPr/>
        <a:lstStyle/>
        <a:p>
          <a:endParaRPr lang="ru-RU"/>
        </a:p>
      </dgm:t>
    </dgm:pt>
    <dgm:pt modelId="{B6B53F9B-0153-4F27-A8A9-5A50CDB2B5CD}" type="sibTrans" cxnId="{40674255-BEE0-44D3-B154-76F27E21FB71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30152A4E-9EE1-48E1-8438-D64FB019E832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2017 год</a:t>
          </a:r>
          <a:r>
            <a:rPr lang="ru-RU" sz="2000" dirty="0" smtClean="0">
              <a:solidFill>
                <a:schemeClr val="tx1"/>
              </a:solidFill>
            </a:rPr>
            <a:t> – 31 439 тыс. тенге</a:t>
          </a:r>
          <a:endParaRPr lang="ru-RU" sz="2000" dirty="0">
            <a:solidFill>
              <a:schemeClr val="tx1"/>
            </a:solidFill>
          </a:endParaRPr>
        </a:p>
      </dgm:t>
    </dgm:pt>
    <dgm:pt modelId="{19EE305E-EF8A-46AA-BDC9-4604B6410958}" type="parTrans" cxnId="{12E3A13C-0FDB-403E-AC1D-AB15039A7604}">
      <dgm:prSet/>
      <dgm:spPr/>
      <dgm:t>
        <a:bodyPr/>
        <a:lstStyle/>
        <a:p>
          <a:endParaRPr lang="ru-RU"/>
        </a:p>
      </dgm:t>
    </dgm:pt>
    <dgm:pt modelId="{CE4ED23A-A40D-4AE5-AD50-38DB646F7AC4}" type="sibTrans" cxnId="{12E3A13C-0FDB-403E-AC1D-AB15039A7604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37C0B8B3-27BD-406E-9484-9B24B2C4E004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ctr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2018 год</a:t>
          </a:r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 – 31 439 тыс. тенге</a:t>
          </a:r>
        </a:p>
        <a:p>
          <a:pPr algn="l"/>
          <a:endParaRPr lang="ru-RU" sz="1600" dirty="0"/>
        </a:p>
      </dgm:t>
    </dgm:pt>
    <dgm:pt modelId="{FAEADB1A-4F83-4D5F-A1EA-C29C9484D0AC}" type="parTrans" cxnId="{8D25B867-820D-47D0-B212-B18D893C496D}">
      <dgm:prSet/>
      <dgm:spPr/>
      <dgm:t>
        <a:bodyPr/>
        <a:lstStyle/>
        <a:p>
          <a:endParaRPr lang="ru-RU"/>
        </a:p>
      </dgm:t>
    </dgm:pt>
    <dgm:pt modelId="{1A336F76-C755-420D-A570-D099D73200C4}" type="sibTrans" cxnId="{8D25B867-820D-47D0-B212-B18D893C496D}">
      <dgm:prSet/>
      <dgm:spPr/>
      <dgm:t>
        <a:bodyPr/>
        <a:lstStyle/>
        <a:p>
          <a:endParaRPr lang="ru-RU"/>
        </a:p>
      </dgm:t>
    </dgm:pt>
    <dgm:pt modelId="{6299E225-99A5-4B03-B38A-503ED5AD07D1}" type="pres">
      <dgm:prSet presAssocID="{F4C12474-A375-4FCF-8954-6563E51F1CE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05BCF6-14DD-4B19-9B62-40A50815E44E}" type="pres">
      <dgm:prSet presAssocID="{F4C12474-A375-4FCF-8954-6563E51F1CE7}" presName="dummyMaxCanvas" presStyleCnt="0">
        <dgm:presLayoutVars/>
      </dgm:prSet>
      <dgm:spPr/>
    </dgm:pt>
    <dgm:pt modelId="{AE3C85F2-DB3A-40AB-84D5-8D4A3655D618}" type="pres">
      <dgm:prSet presAssocID="{F4C12474-A375-4FCF-8954-6563E51F1CE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7AFF0-7B15-4DE2-B0EA-4528B83D9968}" type="pres">
      <dgm:prSet presAssocID="{F4C12474-A375-4FCF-8954-6563E51F1CE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E3FBA-5F18-4197-9F26-B1B63DAF5683}" type="pres">
      <dgm:prSet presAssocID="{F4C12474-A375-4FCF-8954-6563E51F1CE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1F254-F82C-4178-9E3D-3075896FA6CA}" type="pres">
      <dgm:prSet presAssocID="{F4C12474-A375-4FCF-8954-6563E51F1CE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E7DBC-93EB-4C1E-9185-7EE7C0DD1F53}" type="pres">
      <dgm:prSet presAssocID="{F4C12474-A375-4FCF-8954-6563E51F1CE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C06F5-421C-4BFA-9012-89C9BA372ACE}" type="pres">
      <dgm:prSet presAssocID="{F4C12474-A375-4FCF-8954-6563E51F1CE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4A4CC-F0B9-423B-AE45-3A04843FDC9B}" type="pres">
      <dgm:prSet presAssocID="{F4C12474-A375-4FCF-8954-6563E51F1CE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EDCBD-E570-4846-A79E-52DA1F16EE09}" type="pres">
      <dgm:prSet presAssocID="{F4C12474-A375-4FCF-8954-6563E51F1CE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1222B-7257-449E-BCCA-94BE23AF9353}" type="pres">
      <dgm:prSet presAssocID="{F4C12474-A375-4FCF-8954-6563E51F1CE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60922-7E95-4789-82FC-B33A790F49E6}" type="pres">
      <dgm:prSet presAssocID="{F4C12474-A375-4FCF-8954-6563E51F1CE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3A49E-382D-44EA-900E-6F03AD26F164}" type="pres">
      <dgm:prSet presAssocID="{F4C12474-A375-4FCF-8954-6563E51F1CE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ECAA0D-4C77-47EB-944E-F86E01CEB8B4}" type="presOf" srcId="{F4C12474-A375-4FCF-8954-6563E51F1CE7}" destId="{6299E225-99A5-4B03-B38A-503ED5AD07D1}" srcOrd="0" destOrd="0" presId="urn:microsoft.com/office/officeart/2005/8/layout/vProcess5"/>
    <dgm:cxn modelId="{C23B0B40-86EA-4C77-9BE2-29BBE2755F6A}" type="presOf" srcId="{008CDE1F-5EED-41A4-9619-6227F55C2599}" destId="{B107AFF0-7B15-4DE2-B0EA-4528B83D9968}" srcOrd="0" destOrd="0" presId="urn:microsoft.com/office/officeart/2005/8/layout/vProcess5"/>
    <dgm:cxn modelId="{273060E6-E58E-4637-9637-4702479E1BC6}" type="presOf" srcId="{42E8CA76-C5BE-4201-9586-52DDC0951B6C}" destId="{766E7DBC-93EB-4C1E-9185-7EE7C0DD1F53}" srcOrd="0" destOrd="0" presId="urn:microsoft.com/office/officeart/2005/8/layout/vProcess5"/>
    <dgm:cxn modelId="{920A9A12-ED10-4066-B767-CF8C1A1C4A0D}" type="presOf" srcId="{37C0B8B3-27BD-406E-9484-9B24B2C4E004}" destId="{1511F254-F82C-4178-9E3D-3075896FA6CA}" srcOrd="0" destOrd="0" presId="urn:microsoft.com/office/officeart/2005/8/layout/vProcess5"/>
    <dgm:cxn modelId="{E54AB993-115F-4394-A52E-6170FA75907D}" type="presOf" srcId="{B6B53F9B-0153-4F27-A8A9-5A50CDB2B5CD}" destId="{BF9C06F5-421C-4BFA-9012-89C9BA372ACE}" srcOrd="0" destOrd="0" presId="urn:microsoft.com/office/officeart/2005/8/layout/vProcess5"/>
    <dgm:cxn modelId="{438346EC-D470-4EF2-BEC1-13DC7B38E8F0}" type="presOf" srcId="{9D4CD418-D241-4534-996E-361D95B381F3}" destId="{CECEDCBD-E570-4846-A79E-52DA1F16EE09}" srcOrd="1" destOrd="0" presId="urn:microsoft.com/office/officeart/2005/8/layout/vProcess5"/>
    <dgm:cxn modelId="{99F0A142-AF13-422D-8428-EBEF2CFB976C}" type="presOf" srcId="{9D4CD418-D241-4534-996E-361D95B381F3}" destId="{AE3C85F2-DB3A-40AB-84D5-8D4A3655D618}" srcOrd="0" destOrd="0" presId="urn:microsoft.com/office/officeart/2005/8/layout/vProcess5"/>
    <dgm:cxn modelId="{BFCFD08C-D7A5-4C33-A760-109D0AFDEFF7}" type="presOf" srcId="{30152A4E-9EE1-48E1-8438-D64FB019E832}" destId="{E08E3FBA-5F18-4197-9F26-B1B63DAF5683}" srcOrd="0" destOrd="0" presId="urn:microsoft.com/office/officeart/2005/8/layout/vProcess5"/>
    <dgm:cxn modelId="{8D25B867-820D-47D0-B212-B18D893C496D}" srcId="{F4C12474-A375-4FCF-8954-6563E51F1CE7}" destId="{37C0B8B3-27BD-406E-9484-9B24B2C4E004}" srcOrd="3" destOrd="0" parTransId="{FAEADB1A-4F83-4D5F-A1EA-C29C9484D0AC}" sibTransId="{1A336F76-C755-420D-A570-D099D73200C4}"/>
    <dgm:cxn modelId="{572DC5D1-2663-4F4A-84EE-B1E4E3373E36}" type="presOf" srcId="{008CDE1F-5EED-41A4-9619-6227F55C2599}" destId="{C3C1222B-7257-449E-BCCA-94BE23AF9353}" srcOrd="1" destOrd="0" presId="urn:microsoft.com/office/officeart/2005/8/layout/vProcess5"/>
    <dgm:cxn modelId="{12E3A13C-0FDB-403E-AC1D-AB15039A7604}" srcId="{F4C12474-A375-4FCF-8954-6563E51F1CE7}" destId="{30152A4E-9EE1-48E1-8438-D64FB019E832}" srcOrd="2" destOrd="0" parTransId="{19EE305E-EF8A-46AA-BDC9-4604B6410958}" sibTransId="{CE4ED23A-A40D-4AE5-AD50-38DB646F7AC4}"/>
    <dgm:cxn modelId="{51044403-05A1-472C-8470-90780673A7F2}" type="presOf" srcId="{37C0B8B3-27BD-406E-9484-9B24B2C4E004}" destId="{3973A49E-382D-44EA-900E-6F03AD26F164}" srcOrd="1" destOrd="0" presId="urn:microsoft.com/office/officeart/2005/8/layout/vProcess5"/>
    <dgm:cxn modelId="{28B31658-F42D-4696-B643-89D3C5A56582}" srcId="{F4C12474-A375-4FCF-8954-6563E51F1CE7}" destId="{9D4CD418-D241-4534-996E-361D95B381F3}" srcOrd="0" destOrd="0" parTransId="{94D267D7-A392-4767-A860-549DE3C3C8C9}" sibTransId="{42E8CA76-C5BE-4201-9586-52DDC0951B6C}"/>
    <dgm:cxn modelId="{40674255-BEE0-44D3-B154-76F27E21FB71}" srcId="{F4C12474-A375-4FCF-8954-6563E51F1CE7}" destId="{008CDE1F-5EED-41A4-9619-6227F55C2599}" srcOrd="1" destOrd="0" parTransId="{70D16FE0-50E7-4F54-8ABE-8E1837279A5F}" sibTransId="{B6B53F9B-0153-4F27-A8A9-5A50CDB2B5CD}"/>
    <dgm:cxn modelId="{EC676E78-A16D-4C1D-A01B-7FF45B69CEC5}" type="presOf" srcId="{30152A4E-9EE1-48E1-8438-D64FB019E832}" destId="{10060922-7E95-4789-82FC-B33A790F49E6}" srcOrd="1" destOrd="0" presId="urn:microsoft.com/office/officeart/2005/8/layout/vProcess5"/>
    <dgm:cxn modelId="{BACCE4E7-2D76-4D4B-8F25-4332CF2BB425}" type="presOf" srcId="{CE4ED23A-A40D-4AE5-AD50-38DB646F7AC4}" destId="{7F54A4CC-F0B9-423B-AE45-3A04843FDC9B}" srcOrd="0" destOrd="0" presId="urn:microsoft.com/office/officeart/2005/8/layout/vProcess5"/>
    <dgm:cxn modelId="{3D91DFC8-11CA-42A6-A3F4-CA31EFCDD28B}" type="presParOf" srcId="{6299E225-99A5-4B03-B38A-503ED5AD07D1}" destId="{8B05BCF6-14DD-4B19-9B62-40A50815E44E}" srcOrd="0" destOrd="0" presId="urn:microsoft.com/office/officeart/2005/8/layout/vProcess5"/>
    <dgm:cxn modelId="{FC7A5862-702A-4ADF-A431-75A02D74D08E}" type="presParOf" srcId="{6299E225-99A5-4B03-B38A-503ED5AD07D1}" destId="{AE3C85F2-DB3A-40AB-84D5-8D4A3655D618}" srcOrd="1" destOrd="0" presId="urn:microsoft.com/office/officeart/2005/8/layout/vProcess5"/>
    <dgm:cxn modelId="{26CD159E-64A1-4FF5-82E9-4BDC3CFDA2A4}" type="presParOf" srcId="{6299E225-99A5-4B03-B38A-503ED5AD07D1}" destId="{B107AFF0-7B15-4DE2-B0EA-4528B83D9968}" srcOrd="2" destOrd="0" presId="urn:microsoft.com/office/officeart/2005/8/layout/vProcess5"/>
    <dgm:cxn modelId="{796A646C-7F2A-405C-B42B-9F2ED0BDC580}" type="presParOf" srcId="{6299E225-99A5-4B03-B38A-503ED5AD07D1}" destId="{E08E3FBA-5F18-4197-9F26-B1B63DAF5683}" srcOrd="3" destOrd="0" presId="urn:microsoft.com/office/officeart/2005/8/layout/vProcess5"/>
    <dgm:cxn modelId="{E856DA00-CE41-44EB-8235-9CC61294FDCA}" type="presParOf" srcId="{6299E225-99A5-4B03-B38A-503ED5AD07D1}" destId="{1511F254-F82C-4178-9E3D-3075896FA6CA}" srcOrd="4" destOrd="0" presId="urn:microsoft.com/office/officeart/2005/8/layout/vProcess5"/>
    <dgm:cxn modelId="{85FB7097-AC80-4104-BE0C-DE904CB09E14}" type="presParOf" srcId="{6299E225-99A5-4B03-B38A-503ED5AD07D1}" destId="{766E7DBC-93EB-4C1E-9185-7EE7C0DD1F53}" srcOrd="5" destOrd="0" presId="urn:microsoft.com/office/officeart/2005/8/layout/vProcess5"/>
    <dgm:cxn modelId="{0BCC2D3C-8AC0-462D-870E-3178B3BCAA3D}" type="presParOf" srcId="{6299E225-99A5-4B03-B38A-503ED5AD07D1}" destId="{BF9C06F5-421C-4BFA-9012-89C9BA372ACE}" srcOrd="6" destOrd="0" presId="urn:microsoft.com/office/officeart/2005/8/layout/vProcess5"/>
    <dgm:cxn modelId="{2504C2A5-5871-4784-9C15-DBC53515CDD4}" type="presParOf" srcId="{6299E225-99A5-4B03-B38A-503ED5AD07D1}" destId="{7F54A4CC-F0B9-423B-AE45-3A04843FDC9B}" srcOrd="7" destOrd="0" presId="urn:microsoft.com/office/officeart/2005/8/layout/vProcess5"/>
    <dgm:cxn modelId="{7CA3363D-B577-4165-BB09-F243385833BA}" type="presParOf" srcId="{6299E225-99A5-4B03-B38A-503ED5AD07D1}" destId="{CECEDCBD-E570-4846-A79E-52DA1F16EE09}" srcOrd="8" destOrd="0" presId="urn:microsoft.com/office/officeart/2005/8/layout/vProcess5"/>
    <dgm:cxn modelId="{02FC3BC2-08E1-4387-BAFD-A45FDFA941FD}" type="presParOf" srcId="{6299E225-99A5-4B03-B38A-503ED5AD07D1}" destId="{C3C1222B-7257-449E-BCCA-94BE23AF9353}" srcOrd="9" destOrd="0" presId="urn:microsoft.com/office/officeart/2005/8/layout/vProcess5"/>
    <dgm:cxn modelId="{01F56543-1BFB-4B8E-97DD-771135D8AE4D}" type="presParOf" srcId="{6299E225-99A5-4B03-B38A-503ED5AD07D1}" destId="{10060922-7E95-4789-82FC-B33A790F49E6}" srcOrd="10" destOrd="0" presId="urn:microsoft.com/office/officeart/2005/8/layout/vProcess5"/>
    <dgm:cxn modelId="{83EA6CA0-06AB-4120-A004-96936B77AC9D}" type="presParOf" srcId="{6299E225-99A5-4B03-B38A-503ED5AD07D1}" destId="{3973A49E-382D-44EA-900E-6F03AD26F16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2E06B-BAB8-4466-A88F-2DD5AF7EA0B7}">
      <dsp:nvSpPr>
        <dsp:cNvPr id="0" name=""/>
        <dsp:cNvSpPr/>
      </dsp:nvSpPr>
      <dsp:spPr>
        <a:xfrm>
          <a:off x="0" y="0"/>
          <a:ext cx="11423177" cy="77377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Потенциально-позитивные внутренние факторы</a:t>
          </a:r>
          <a:endParaRPr lang="ru-RU" sz="3200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773" y="37773"/>
        <a:ext cx="11347631" cy="698233"/>
      </dsp:txXfrm>
    </dsp:sp>
    <dsp:sp modelId="{68299D13-E0D8-4E6D-9A6A-21B252080B73}">
      <dsp:nvSpPr>
        <dsp:cNvPr id="0" name=""/>
        <dsp:cNvSpPr/>
      </dsp:nvSpPr>
      <dsp:spPr>
        <a:xfrm>
          <a:off x="0" y="940989"/>
          <a:ext cx="11423177" cy="175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68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Достаточно высокий профессиональный уровень учителей языковых дисциплин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Обучение казахскому и иностранному языку с дошкольного возраста;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Функционирование языковых гимназий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Реализация в качестве эксперимента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билингвальных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полиязычных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образовательных программ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Возможность использования цифровых образовательных ресурсов (ЦОР) в рамках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learning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Функционирование различных дополнительных языковых центров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40989"/>
        <a:ext cx="11423177" cy="1755360"/>
      </dsp:txXfrm>
    </dsp:sp>
    <dsp:sp modelId="{E9470A03-3269-4727-9F27-06C93A970410}">
      <dsp:nvSpPr>
        <dsp:cNvPr id="0" name=""/>
        <dsp:cNvSpPr/>
      </dsp:nvSpPr>
      <dsp:spPr>
        <a:xfrm>
          <a:off x="0" y="2696349"/>
          <a:ext cx="11423177" cy="62892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kk-KZ" sz="3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отенциально-негативные факторы</a:t>
          </a:r>
          <a:endParaRPr lang="ru-RU" sz="3200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701" y="2727050"/>
        <a:ext cx="11361775" cy="567518"/>
      </dsp:txXfrm>
    </dsp:sp>
    <dsp:sp modelId="{F55288E3-5A79-4C8B-8F25-EEC3311DB864}">
      <dsp:nvSpPr>
        <dsp:cNvPr id="0" name=""/>
        <dsp:cNvSpPr/>
      </dsp:nvSpPr>
      <dsp:spPr>
        <a:xfrm>
          <a:off x="0" y="3325270"/>
          <a:ext cx="11423177" cy="16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68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частое изменение ГОСО;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несовершенство</a:t>
          </a: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УМК по казахскому и английскому языкам для общеобразовательных школ;</a:t>
          </a:r>
          <a:endParaRPr lang="ru-RU" sz="18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недостаточное количество часов на изучение иностранного языка; </a:t>
          </a:r>
          <a:endParaRPr lang="ru-RU" sz="18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у учителей возможности совершенствования иностранного языка через общение с носителями языка; </a:t>
          </a:r>
          <a:endParaRPr lang="ru-RU" sz="18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сокращение в планах ВУЗов объема часов по методике преподавания дисциплины. </a:t>
          </a:r>
          <a:endParaRPr lang="ru-RU" sz="18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25270"/>
        <a:ext cx="11423177" cy="1689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2E06B-BAB8-4466-A88F-2DD5AF7EA0B7}">
      <dsp:nvSpPr>
        <dsp:cNvPr id="0" name=""/>
        <dsp:cNvSpPr/>
      </dsp:nvSpPr>
      <dsp:spPr>
        <a:xfrm>
          <a:off x="0" y="569170"/>
          <a:ext cx="11385077" cy="61675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08" y="599278"/>
        <a:ext cx="11324861" cy="556543"/>
      </dsp:txXfrm>
    </dsp:sp>
    <dsp:sp modelId="{68299D13-E0D8-4E6D-9A6A-21B252080B73}">
      <dsp:nvSpPr>
        <dsp:cNvPr id="0" name=""/>
        <dsp:cNvSpPr/>
      </dsp:nvSpPr>
      <dsp:spPr>
        <a:xfrm>
          <a:off x="0" y="1414901"/>
          <a:ext cx="1138507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476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14901"/>
        <a:ext cx="11385077" cy="1076400"/>
      </dsp:txXfrm>
    </dsp:sp>
    <dsp:sp modelId="{419C0D4B-139B-4212-92D4-63D25525E4D8}">
      <dsp:nvSpPr>
        <dsp:cNvPr id="0" name=""/>
        <dsp:cNvSpPr/>
      </dsp:nvSpPr>
      <dsp:spPr>
        <a:xfrm>
          <a:off x="0" y="2152208"/>
          <a:ext cx="11385077" cy="56130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7401" y="2179609"/>
        <a:ext cx="11330275" cy="506507"/>
      </dsp:txXfrm>
    </dsp:sp>
    <dsp:sp modelId="{E9470A03-3269-4727-9F27-06C93A970410}">
      <dsp:nvSpPr>
        <dsp:cNvPr id="0" name=""/>
        <dsp:cNvSpPr/>
      </dsp:nvSpPr>
      <dsp:spPr>
        <a:xfrm>
          <a:off x="0" y="4418933"/>
          <a:ext cx="11385077" cy="63874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81" y="4450114"/>
        <a:ext cx="11322715" cy="576384"/>
      </dsp:txXfrm>
    </dsp:sp>
    <dsp:sp modelId="{F55288E3-5A79-4C8B-8F25-EEC3311DB864}">
      <dsp:nvSpPr>
        <dsp:cNvPr id="0" name=""/>
        <dsp:cNvSpPr/>
      </dsp:nvSpPr>
      <dsp:spPr>
        <a:xfrm>
          <a:off x="0" y="3878558"/>
          <a:ext cx="1138507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476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78558"/>
        <a:ext cx="11385077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2E06B-BAB8-4466-A88F-2DD5AF7EA0B7}">
      <dsp:nvSpPr>
        <dsp:cNvPr id="0" name=""/>
        <dsp:cNvSpPr/>
      </dsp:nvSpPr>
      <dsp:spPr>
        <a:xfrm>
          <a:off x="0" y="9528"/>
          <a:ext cx="9539785" cy="77377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реализации программы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Второй этап – 2016-2017 учебный год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73" y="47301"/>
        <a:ext cx="9464239" cy="698233"/>
      </dsp:txXfrm>
    </dsp:sp>
    <dsp:sp modelId="{68299D13-E0D8-4E6D-9A6A-21B252080B73}">
      <dsp:nvSpPr>
        <dsp:cNvPr id="0" name=""/>
        <dsp:cNvSpPr/>
      </dsp:nvSpPr>
      <dsp:spPr>
        <a:xfrm>
          <a:off x="0" y="1699699"/>
          <a:ext cx="953978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888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99699"/>
        <a:ext cx="9539785" cy="1059840"/>
      </dsp:txXfrm>
    </dsp:sp>
    <dsp:sp modelId="{E9470A03-3269-4727-9F27-06C93A970410}">
      <dsp:nvSpPr>
        <dsp:cNvPr id="0" name=""/>
        <dsp:cNvSpPr/>
      </dsp:nvSpPr>
      <dsp:spPr>
        <a:xfrm>
          <a:off x="0" y="3193437"/>
          <a:ext cx="9539785" cy="67336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реализации программы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Третий этап – 2017-2018 учебный год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71" y="3226308"/>
        <a:ext cx="9474043" cy="607626"/>
      </dsp:txXfrm>
    </dsp:sp>
    <dsp:sp modelId="{F55288E3-5A79-4C8B-8F25-EEC3311DB864}">
      <dsp:nvSpPr>
        <dsp:cNvPr id="0" name=""/>
        <dsp:cNvSpPr/>
      </dsp:nvSpPr>
      <dsp:spPr>
        <a:xfrm>
          <a:off x="0" y="3432907"/>
          <a:ext cx="953978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888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32907"/>
        <a:ext cx="9539785" cy="1059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C85F2-DB3A-40AB-84D5-8D4A3655D618}">
      <dsp:nvSpPr>
        <dsp:cNvPr id="0" name=""/>
        <dsp:cNvSpPr/>
      </dsp:nvSpPr>
      <dsp:spPr>
        <a:xfrm>
          <a:off x="0" y="0"/>
          <a:ext cx="8018440" cy="84532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2015 год</a:t>
          </a:r>
          <a:r>
            <a:rPr lang="ru-RU" sz="18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– 317 002 тыс. тенге </a:t>
          </a:r>
          <a:endParaRPr lang="ru-RU" sz="18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4759" y="24759"/>
        <a:ext cx="7034833" cy="795810"/>
      </dsp:txXfrm>
    </dsp:sp>
    <dsp:sp modelId="{B107AFF0-7B15-4DE2-B0EA-4528B83D9968}">
      <dsp:nvSpPr>
        <dsp:cNvPr id="0" name=""/>
        <dsp:cNvSpPr/>
      </dsp:nvSpPr>
      <dsp:spPr>
        <a:xfrm>
          <a:off x="671544" y="999024"/>
          <a:ext cx="8018440" cy="84532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2016 год</a:t>
          </a:r>
          <a:r>
            <a:rPr lang="ru-RU" sz="1800" kern="1200" dirty="0" smtClean="0">
              <a:solidFill>
                <a:schemeClr val="tx1"/>
              </a:solidFill>
            </a:rPr>
            <a:t> – 976 437 тыс. тенге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96303" y="1023783"/>
        <a:ext cx="6747914" cy="795810"/>
      </dsp:txXfrm>
    </dsp:sp>
    <dsp:sp modelId="{E08E3FBA-5F18-4197-9F26-B1B63DAF5683}">
      <dsp:nvSpPr>
        <dsp:cNvPr id="0" name=""/>
        <dsp:cNvSpPr/>
      </dsp:nvSpPr>
      <dsp:spPr>
        <a:xfrm>
          <a:off x="1333065" y="1998049"/>
          <a:ext cx="8018440" cy="84532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2017 год</a:t>
          </a:r>
          <a:r>
            <a:rPr lang="ru-RU" sz="2000" kern="1200" dirty="0" smtClean="0">
              <a:solidFill>
                <a:schemeClr val="tx1"/>
              </a:solidFill>
            </a:rPr>
            <a:t> – 31 439 тыс. тенге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357824" y="2022808"/>
        <a:ext cx="6757937" cy="795810"/>
      </dsp:txXfrm>
    </dsp:sp>
    <dsp:sp modelId="{1511F254-F82C-4178-9E3D-3075896FA6CA}">
      <dsp:nvSpPr>
        <dsp:cNvPr id="0" name=""/>
        <dsp:cNvSpPr/>
      </dsp:nvSpPr>
      <dsp:spPr>
        <a:xfrm>
          <a:off x="2004609" y="2997074"/>
          <a:ext cx="8018440" cy="84532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2018 год</a:t>
          </a: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– 31 439 тыс. тенге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029368" y="3021833"/>
        <a:ext cx="6747914" cy="795810"/>
      </dsp:txXfrm>
    </dsp:sp>
    <dsp:sp modelId="{766E7DBC-93EB-4C1E-9185-7EE7C0DD1F53}">
      <dsp:nvSpPr>
        <dsp:cNvPr id="0" name=""/>
        <dsp:cNvSpPr/>
      </dsp:nvSpPr>
      <dsp:spPr>
        <a:xfrm>
          <a:off x="7468976" y="647444"/>
          <a:ext cx="549463" cy="5494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592605" y="647444"/>
        <a:ext cx="302205" cy="413471"/>
      </dsp:txXfrm>
    </dsp:sp>
    <dsp:sp modelId="{BF9C06F5-421C-4BFA-9012-89C9BA372ACE}">
      <dsp:nvSpPr>
        <dsp:cNvPr id="0" name=""/>
        <dsp:cNvSpPr/>
      </dsp:nvSpPr>
      <dsp:spPr>
        <a:xfrm>
          <a:off x="8140520" y="1646469"/>
          <a:ext cx="549463" cy="5494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8264149" y="1646469"/>
        <a:ext cx="302205" cy="413471"/>
      </dsp:txXfrm>
    </dsp:sp>
    <dsp:sp modelId="{7F54A4CC-F0B9-423B-AE45-3A04843FDC9B}">
      <dsp:nvSpPr>
        <dsp:cNvPr id="0" name=""/>
        <dsp:cNvSpPr/>
      </dsp:nvSpPr>
      <dsp:spPr>
        <a:xfrm>
          <a:off x="8802042" y="2645494"/>
          <a:ext cx="549463" cy="5494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8925671" y="2645494"/>
        <a:ext cx="302205" cy="413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59264-14A7-4087-B525-F4F46AD5EDF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F2479-7586-4983-8875-A9251028A0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70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F2479-7586-4983-8875-A9251028A0E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39999">
              <a:schemeClr val="accent5">
                <a:lumMod val="20000"/>
                <a:lumOff val="8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39999">
              <a:schemeClr val="accent5">
                <a:lumMod val="20000"/>
                <a:lumOff val="8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ACC42F-5DDE-4703-87D8-DC1231857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F36668-AA59-4399-83AB-362074CAEF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006" y="372264"/>
            <a:ext cx="1495059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38421" y="648801"/>
            <a:ext cx="904872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450850" algn="l"/>
              </a:tabLst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ШЫҒЫС ҚАЗАҚСТАН ОБЛЫСЫНЫҢ БІЛІМ БАСҚАРМАСЫ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tabLst>
                <a:tab pos="450850" algn="l"/>
              </a:tabLst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УПРАВЛЕНИЕ ОБРАЗОВАНИЯ ВОСТОЧНО - КАЗАХСТАНСКОЙ ОБЛАСТИ</a:t>
            </a:r>
            <a:endParaRPr lang="kk-K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1587" y="2288283"/>
            <a:ext cx="10072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0850" algn="l"/>
              </a:tabLst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РЕГИОНАЛЬНАЯ ПРОГРАММА</a:t>
            </a:r>
          </a:p>
          <a:p>
            <a:pPr algn="ctr">
              <a:tabLst>
                <a:tab pos="450850" algn="l"/>
              </a:tabLst>
            </a:pPr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по развитию полиязычия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50850" algn="l"/>
              </a:tabLst>
            </a:pPr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на 2015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 2018 учебные годы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84728" y="55190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450850" algn="l"/>
              </a:tabLst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ӨСКЕМЕН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>
                <a:tab pos="450850" algn="l"/>
              </a:tabLst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3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2352" y="1296760"/>
            <a:ext cx="9943247" cy="1438359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285749" y="1327634"/>
            <a:ext cx="9313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Курсы для учителей</a:t>
            </a:r>
          </a:p>
          <a:p>
            <a:pPr lvl="0" algn="ctr"/>
            <a:r>
              <a:rPr lang="ru-RU" sz="2400" b="1" dirty="0" smtClean="0"/>
              <a:t>казахского, русского и английского языков </a:t>
            </a:r>
          </a:p>
          <a:p>
            <a:pPr lvl="0" algn="ctr"/>
            <a:r>
              <a:rPr lang="ru-RU" sz="2400" dirty="0" smtClean="0"/>
              <a:t>Всего – </a:t>
            </a:r>
            <a:r>
              <a:rPr lang="ru-RU" sz="2400" b="1" dirty="0" smtClean="0"/>
              <a:t>746 млн. 209 тыс. тенге</a:t>
            </a:r>
            <a:r>
              <a:rPr lang="ru-RU" sz="2400" dirty="0" smtClean="0"/>
              <a:t>, из них: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8651" y="2973506"/>
            <a:ext cx="11258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Курсы для учителей английского языка по совершенствованию практики устной речи и методике преподавания языка с приглашением прямых носителей языка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280 млн. 961 тыс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тенге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Курсы для учителей казахского языка по совершенствованию методики преподавания языка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 млн. 578 тыс. тенге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Курсы для учителей русского языка по совершенствованию методики преподавания языка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 млн. 617 тыс. тенге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Командировочные расходы учителей казахского, русского, английского языков в период прохождения курсов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440 млн. 53 тыс. тенге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5492" y="1333500"/>
            <a:ext cx="11336457" cy="499110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837630" y="2274023"/>
            <a:ext cx="10467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Ежегодное проведение олимпиад, конкурсов для учителей языковых дисциплин в точном соответствии с целями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0538" y="4894122"/>
            <a:ext cx="10652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–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млн. тенге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463" y="1225145"/>
            <a:ext cx="11268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Ежегодное дифференцированное материальное поощрение учителей казахского, русского и английского языка, обеспечивающих высокую результативность учащихся по среднему баллу ЕНТ – </a:t>
            </a:r>
            <a:r>
              <a:rPr lang="ru-RU" sz="2400" b="1" dirty="0" smtClean="0">
                <a:solidFill>
                  <a:srgbClr val="AE1517"/>
                </a:solidFill>
                <a:latin typeface="Times New Roman" pitchFamily="18" charset="0"/>
                <a:cs typeface="Times New Roman" pitchFamily="18" charset="0"/>
              </a:rPr>
              <a:t>60 млн. 876 тыс. тенге</a:t>
            </a:r>
          </a:p>
          <a:p>
            <a:pPr algn="ctr"/>
            <a:endParaRPr lang="ru-RU" sz="2400" b="1" dirty="0" smtClean="0">
              <a:solidFill>
                <a:srgbClr val="AE151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C7CD2"/>
                </a:solidFill>
                <a:latin typeface="Times New Roman" pitchFamily="18" charset="0"/>
                <a:cs typeface="Times New Roman" pitchFamily="18" charset="0"/>
              </a:rPr>
              <a:t>Доплата в течение </a:t>
            </a:r>
            <a:r>
              <a:rPr lang="ru-RU" sz="2400" b="1" u="sng" dirty="0" smtClean="0">
                <a:solidFill>
                  <a:srgbClr val="0C7CD2"/>
                </a:solidFill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lang="ru-RU" sz="2400" b="1" dirty="0" smtClean="0">
                <a:solidFill>
                  <a:srgbClr val="0C7CD2"/>
                </a:solidFill>
                <a:latin typeface="Times New Roman" pitchFamily="18" charset="0"/>
                <a:cs typeface="Times New Roman" pitchFamily="18" charset="0"/>
              </a:rPr>
              <a:t> учебного года, </a:t>
            </a:r>
            <a:br>
              <a:rPr lang="ru-RU" sz="2400" b="1" dirty="0" smtClean="0">
                <a:solidFill>
                  <a:srgbClr val="0C7CD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7CD2"/>
                </a:solidFill>
                <a:latin typeface="Times New Roman" pitchFamily="18" charset="0"/>
                <a:cs typeface="Times New Roman" pitchFamily="18" charset="0"/>
              </a:rPr>
              <a:t>следующего за ЕНТ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5" y="2741009"/>
            <a:ext cx="1050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8291353"/>
              </p:ext>
            </p:extLst>
          </p:nvPr>
        </p:nvGraphicFramePr>
        <p:xfrm>
          <a:off x="603343" y="4182975"/>
          <a:ext cx="11169556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92389"/>
                <a:gridCol w="2792389"/>
                <a:gridCol w="2792389"/>
                <a:gridCol w="279238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БДО - </a:t>
                      </a:r>
                      <a:r>
                        <a:rPr lang="ru-RU" sz="2000" dirty="0" smtClean="0">
                          <a:solidFill>
                            <a:srgbClr val="AE151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17697 тенге</a:t>
                      </a:r>
                      <a:endParaRPr lang="ru-RU" sz="2000" dirty="0">
                        <a:solidFill>
                          <a:srgbClr val="AE151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учителей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годовая сумма (тыс.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тенге)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50% от БДО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8848,5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15219,0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30% от БДО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5309,1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9132,0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20 % от БДО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3539,4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6088,0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AE151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dirty="0">
                        <a:solidFill>
                          <a:srgbClr val="AE151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AE151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AE151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AE151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30439,0</a:t>
                      </a:r>
                      <a:endParaRPr lang="ru-RU" sz="2000" b="1" dirty="0">
                        <a:solidFill>
                          <a:srgbClr val="AE151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199" y="1424578"/>
          <a:ext cx="11756571" cy="5278691"/>
        </p:xfrm>
        <a:graphic>
          <a:graphicData uri="http://schemas.openxmlformats.org/drawingml/2006/table">
            <a:tbl>
              <a:tblPr/>
              <a:tblGrid>
                <a:gridCol w="514642"/>
                <a:gridCol w="6437702"/>
                <a:gridCol w="3295629"/>
                <a:gridCol w="1508598"/>
              </a:tblGrid>
              <a:tr h="225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Обоснование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(тыс.тенге)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Учебники по английскому языку для учащихся с 1 по 11 класс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Согласно Приложению 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526196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Учебно-наглядные пособия по казахскому языку для школ с русским языком обучения и смешанных школ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Согласно Приложению 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18547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и тиражирование   базы единого лексического, грамматического и тематического минимума по казахскому, русскому, английскому языкам и соответствующих тестовых заданий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Согласно расчетам бюджетной заявки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Курсы для учителей английского языка по совершенствованию практики устной речи и методике преподавания языка с приглашением носителей языка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Согласно Приложению 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280961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Курсы для учителей казахского  языка по совершенствованию методики преподавания языка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Согласно Приложению 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13578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Курсы для учителей русского  языка по совершенствованию методики преподавания языка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Согласно Приложению 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11617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Командировочные расходы учителей казахского, русского, английского языков  в период прохождения курсов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Согласно приложению 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440053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олимпиад, конкурсов для учителей языковых дисциплин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участников олимпиад, конкурсов, стоимость сборников заданий, дипломов и призов в среднем составляет на каждого участника 10 000 тенге в течение 2016-2018 гг.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Дифференцированное материальное поощрение учителей казахского, русского и  английского языка, обеспечивающих высокую результативность учащихся по среднему баллу ЕНТ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Согласно приложению 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60878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1356317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77" marR="57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926963" y="116116"/>
            <a:ext cx="10827793" cy="798288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1596571" y="101598"/>
            <a:ext cx="9593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Примерная смета для реализации Региональной программы </a:t>
            </a:r>
          </a:p>
          <a:p>
            <a:pPr algn="ctr"/>
            <a:r>
              <a:rPr lang="ru-RU" sz="2400" b="1" dirty="0" smtClean="0"/>
              <a:t>по развитию </a:t>
            </a:r>
            <a:r>
              <a:rPr lang="ru-RU" sz="2400" b="1" dirty="0" err="1" smtClean="0"/>
              <a:t>полиязычия</a:t>
            </a:r>
            <a:r>
              <a:rPr lang="ru-RU" sz="2400" b="1" dirty="0" smtClean="0"/>
              <a:t> на 2015-2018 гг.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 l="6076" t="10938" r="65008" b="16146"/>
          <a:stretch>
            <a:fillRect/>
          </a:stretch>
        </p:blipFill>
        <p:spPr bwMode="auto">
          <a:xfrm>
            <a:off x="539750" y="1440000"/>
            <a:ext cx="304714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 l="6222" t="10938" r="65007" b="16146"/>
          <a:stretch>
            <a:fillRect/>
          </a:stretch>
        </p:blipFill>
        <p:spPr bwMode="auto">
          <a:xfrm>
            <a:off x="4504419" y="1440000"/>
            <a:ext cx="303171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 cstate="print"/>
          <a:srcRect l="6208" t="11042" r="64978" b="15938"/>
          <a:stretch>
            <a:fillRect/>
          </a:stretch>
        </p:blipFill>
        <p:spPr bwMode="auto">
          <a:xfrm>
            <a:off x="8351865" y="1440000"/>
            <a:ext cx="303201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965063" y="116116"/>
            <a:ext cx="10827793" cy="798288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1596571" y="231773"/>
            <a:ext cx="9593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cap="all" dirty="0" smtClean="0">
                <a:latin typeface="Times New Roman" pitchFamily="18" charset="0"/>
                <a:cs typeface="Times New Roman" pitchFamily="18" charset="0"/>
              </a:rPr>
              <a:t>ОРЫС ТІЛДІ МЕКТЕПТЕРДЕ қазақ тілін оқыту үрдісіНДЕ оқу- әдістемелік КЕШЕНМЕН қамтамасыз ету мақсатында ұсынылады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 l="4275" t="10937" r="65505" b="12916"/>
          <a:stretch>
            <a:fillRect/>
          </a:stretch>
        </p:blipFill>
        <p:spPr bwMode="auto">
          <a:xfrm>
            <a:off x="542195" y="1440000"/>
            <a:ext cx="304941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print"/>
          <a:srcRect l="4319" t="10938" r="65618" b="13194"/>
          <a:stretch>
            <a:fillRect/>
          </a:stretch>
        </p:blipFill>
        <p:spPr bwMode="auto">
          <a:xfrm>
            <a:off x="4505073" y="1440000"/>
            <a:ext cx="304476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 cstate="print"/>
          <a:srcRect l="4333" t="10938" r="65447" b="13021"/>
          <a:stretch>
            <a:fillRect/>
          </a:stretch>
        </p:blipFill>
        <p:spPr bwMode="auto">
          <a:xfrm>
            <a:off x="8355286" y="1440000"/>
            <a:ext cx="305358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65063" y="116116"/>
            <a:ext cx="10827793" cy="798288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1596571" y="206373"/>
            <a:ext cx="9593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УЧЕБНО-МЕТОДИЧЕСКОМУ ОБЕСПЕЧЕНИЮ ПРЕПОДАВАНИЯ РУССКОГО ЯЗЫКА В ШКОЛАХ С КАЗАХСКИМ ЯЗЫКОМ ОБУЧЕНИЯ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 l="4319" t="10937" r="65593" b="13151"/>
          <a:stretch>
            <a:fillRect/>
          </a:stretch>
        </p:blipFill>
        <p:spPr bwMode="auto">
          <a:xfrm>
            <a:off x="2135925" y="1440000"/>
            <a:ext cx="304548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4319" t="11024" r="65569" b="12934"/>
          <a:stretch>
            <a:fillRect/>
          </a:stretch>
        </p:blipFill>
        <p:spPr bwMode="auto">
          <a:xfrm>
            <a:off x="6847058" y="1440000"/>
            <a:ext cx="304274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965063" y="116116"/>
            <a:ext cx="10827793" cy="798288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596571" y="206373"/>
            <a:ext cx="9593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УЧЕБНО-МЕТОДИЧЕСКОМУ ОБЕСПЕЧЕНИЮ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ПРОЦЕССА ОБУЧЕНИЯ АНГЛИЙСКОМУ ЯЗЫКУ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19384" y="803667"/>
            <a:ext cx="10991566" cy="947712"/>
            <a:chOff x="0" y="0"/>
            <a:chExt cx="9539785" cy="94771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0"/>
              <a:ext cx="9539785" cy="947712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hueOff val="0"/>
                    <a:satOff val="0"/>
                    <a:lumOff val="0"/>
                    <a:tint val="66000"/>
                    <a:satMod val="16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tint val="44500"/>
                    <a:satMod val="16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39562" y="39562"/>
              <a:ext cx="9460661" cy="908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just"/>
              <a:r>
                <a:rPr lang="kk-KZ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Основания </a:t>
              </a:r>
              <a:r>
                <a:rPr lang="kk-KZ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дл</a:t>
              </a:r>
              <a:r>
                <a:rPr lang="kk-KZ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я разра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r>
                <a:rPr lang="kk-KZ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отки</a:t>
              </a:r>
              <a:endPara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3156" y="2170239"/>
            <a:ext cx="1090399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Национальный план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«100 конкретных шагов» по реализации пяти институциональных реформ Главы государства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Государственная  программа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развития образования РК на 2011-2020 годы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общеобязательный образовательный стандарт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среднего общего образования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Нормативно-правовые документы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Министерства образования и науки Республики Казахстан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278900247"/>
              </p:ext>
            </p:extLst>
          </p:nvPr>
        </p:nvGraphicFramePr>
        <p:xfrm>
          <a:off x="464023" y="1390650"/>
          <a:ext cx="11423177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212720021"/>
              </p:ext>
            </p:extLst>
          </p:nvPr>
        </p:nvGraphicFramePr>
        <p:xfrm>
          <a:off x="464023" y="704850"/>
          <a:ext cx="11385077" cy="575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85765" y="1348799"/>
            <a:ext cx="324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программы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809" y="1883137"/>
            <a:ext cx="11322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необходимые организационные, методические, педагогические и финансовые условия, обеспечивающие развитие языковых коммуникативных компетенций учащихся по казахскому, английскому, русскому языкам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43016" y="3003308"/>
            <a:ext cx="394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программы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7568" y="3524937"/>
            <a:ext cx="116644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отечественной и международной практики по реализации </a:t>
            </a:r>
            <a:r>
              <a:rPr lang="ru-RU" sz="1600" b="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полиязычных</a:t>
            </a:r>
            <a:r>
              <a:rPr lang="ru-RU" sz="16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программ </a:t>
            </a:r>
            <a:r>
              <a:rPr lang="ru-RU" sz="16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механизмов реализации региональной программы;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содержания </a:t>
            </a:r>
            <a:r>
              <a:rPr lang="ru-RU" sz="1600" b="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полиязычного</a:t>
            </a:r>
            <a:r>
              <a:rPr lang="ru-RU" sz="16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учебно-методического обеспечения образовательного процесса по внедрению </a:t>
            </a:r>
            <a:r>
              <a:rPr lang="ru-RU" sz="1600" b="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полиязычия</a:t>
            </a:r>
            <a:r>
              <a:rPr lang="ru-RU" sz="1600" b="0" i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критериев оценки и мониторинга уровня </a:t>
            </a:r>
            <a:r>
              <a:rPr lang="ru-RU" sz="1600" b="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16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 языковых коммуникативных компетенций  школьников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04916" y="5223786"/>
            <a:ext cx="48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реализации программы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333" y="5887538"/>
            <a:ext cx="9916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i="0" dirty="0" smtClean="0"/>
              <a:t>2015 – 2018 годы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1708" y="1188493"/>
            <a:ext cx="7792306" cy="799104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533400" y="1215195"/>
            <a:ext cx="756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реализации программы</a:t>
            </a:r>
          </a:p>
          <a:p>
            <a:pPr lvl="0" algn="ctr"/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Первый этап – 2015-2016 учебный год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686" y="2113434"/>
            <a:ext cx="1142431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заказа и поэтапное обеспечение общеобразовательных школ области едиными учебниками по английскому языку издательства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Cambridge University Press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рекомендованных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Министерством образования и науки Республики Казахстан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учебно-методических комплексов по казахскому, русскому, английскому языкам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курсов по совершенствованию практики устной речи и методике преподавания языка с приглашением носителей языка со 100% охватом учителей английского языка в трех центрах: гг. Усть-Каменогорск, Семей, Зайсан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курсов по совершенствованию методики преподавания казахского языка как второго языка со 100% охватом учителей казахского языка в русских школах в двух центрах: гг. Усть-Каменогорск и Семей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курсов по совершенствованию методики преподавания русского языка как второго со 100% охватом учителей русского языка в казахских школах в двух центрах: гг. Усть-Каменогорск и Семей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559739805"/>
              </p:ext>
            </p:extLst>
          </p:nvPr>
        </p:nvGraphicFramePr>
        <p:xfrm>
          <a:off x="231727" y="1116019"/>
          <a:ext cx="95397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3184" y="2057400"/>
            <a:ext cx="115821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Полный переход на обучение по единым учебникам английского языка. 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учебных материалов по английскому, казахскому (для школ с русским языком обучения), русскому (для школ с казахским языком обучения) языкам, интегрированных с другими предметными областями (география, биология, математика, физика и др.)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тестовых заданий по проверке языковых и коммуникативных компетенций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Финансовое обеспечение материального поощрения учителей английского, казахского (в русских школах), русского (в казахских школах) языков, обеспечивающих высокую результативность учащихся по среднему баллу ЕНТ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184" y="5073135"/>
            <a:ext cx="11524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и внедрение авторских и модифицированных программ, пособий, методических рекомендаций по развитию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полиязычия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Обобщение передового педагогического опыта учителей по внедрению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полиязычного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образования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   контроля   языковых коммуникативных компетенций учащихся по 4 видам речевой деятельности по казахскому, русскому, английскому языкам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9307" y="1353910"/>
            <a:ext cx="10827793" cy="943428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3124200" y="1521576"/>
            <a:ext cx="56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080" y="2591937"/>
            <a:ext cx="114069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учителей языковых дисциплин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Внедрение единых учебно-методических комплексов по казахскому, русскому и английскому языкам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языковых компетенций школьников по четырем видам речевой деятельности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полиязычного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образования по различным предметным областям (география, математика, физика, биология и др.)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сдачи школьниками международных экзаменов на знание английского языка для продолжения учебы в зарубежных вузах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конкурентоспособности выпускников школ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6957" y="1220559"/>
            <a:ext cx="9929551" cy="1091507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  <a:tint val="66000"/>
              <a:satMod val="1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1372167" y="1454055"/>
            <a:ext cx="7842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 финансирования </a:t>
            </a: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Программы составляет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1 356 317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тенге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856225775"/>
              </p:ext>
            </p:extLst>
          </p:nvPr>
        </p:nvGraphicFramePr>
        <p:xfrm>
          <a:off x="987850" y="2691747"/>
          <a:ext cx="10023050" cy="3842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7500" y="5366539"/>
            <a:ext cx="477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610" y="1428750"/>
            <a:ext cx="11350390" cy="5048249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663338" y="1820839"/>
            <a:ext cx="107666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Обеспечение общеобразовательных школ области едиными учебниками, учебно-методическими и наглядными пособиями по английскому и казахскому языкам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Всего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544 млн. 743 тыс. тенге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из них: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учебники английского языка издательства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Cambridge University Press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рекомендованных МОН РК – 526 млн.196 тыс. тенге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учебно-наглядные пособия по казахскому языку для школ с русским языком обучения и смешанных школ – 18 млн. 547 тыс. тенге</a:t>
            </a:r>
          </a:p>
          <a:p>
            <a:pPr lvl="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</TotalTime>
  <Words>1109</Words>
  <Application>Microsoft Office PowerPoint</Application>
  <PresentationFormat>Произвольный</PresentationFormat>
  <Paragraphs>153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Дана Кожабекова</dc:creator>
  <cp:lastModifiedBy>1</cp:lastModifiedBy>
  <cp:revision>52</cp:revision>
  <dcterms:created xsi:type="dcterms:W3CDTF">2015-11-13T10:08:49Z</dcterms:created>
  <dcterms:modified xsi:type="dcterms:W3CDTF">2015-11-23T09:06:32Z</dcterms:modified>
</cp:coreProperties>
</file>